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9" r:id="rId1"/>
  </p:sldMasterIdLst>
  <p:notesMasterIdLst>
    <p:notesMasterId r:id="rId6"/>
  </p:notesMasterIdLst>
  <p:handoutMasterIdLst>
    <p:handoutMasterId r:id="rId7"/>
  </p:handoutMasterIdLst>
  <p:sldIdLst>
    <p:sldId id="379" r:id="rId2"/>
    <p:sldId id="263" r:id="rId3"/>
    <p:sldId id="575" r:id="rId4"/>
    <p:sldId id="57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3467"/>
    <a:srgbClr val="0E4281"/>
    <a:srgbClr val="22785D"/>
    <a:srgbClr val="509F33"/>
    <a:srgbClr val="F2DADC"/>
    <a:srgbClr val="CCD9C9"/>
    <a:srgbClr val="C8D3D1"/>
    <a:srgbClr val="FFCC66"/>
    <a:srgbClr val="FF99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58E289-02FE-44C5-A687-534A6D91416C}" v="73" dt="2023-12-07T14:08:19.994"/>
    <p1510:client id="{E094D16D-C3F9-4DF5-8F10-E04CC4AFFD3A}" v="1" dt="2023-12-07T16:56:40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58" autoAdjust="0"/>
    <p:restoredTop sz="72171" autoAdjust="0"/>
  </p:normalViewPr>
  <p:slideViewPr>
    <p:cSldViewPr snapToGrid="0" snapToObjects="1">
      <p:cViewPr varScale="1">
        <p:scale>
          <a:sx n="76" d="100"/>
          <a:sy n="76" d="100"/>
        </p:scale>
        <p:origin x="588" y="90"/>
      </p:cViewPr>
      <p:guideLst/>
    </p:cSldViewPr>
  </p:slideViewPr>
  <p:outlineViewPr>
    <p:cViewPr>
      <p:scale>
        <a:sx n="33" d="100"/>
        <a:sy n="33" d="100"/>
      </p:scale>
      <p:origin x="0" y="-1296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4387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yant, Christopher W. (XpertHR-SUT)" userId="8ac1896c-ac39-4f96-94dc-f6516dd9735c" providerId="ADAL" clId="{2258E289-02FE-44C5-A687-534A6D91416C}"/>
    <pc:docChg chg="undo custSel addSld delSld modSld modMainMaster">
      <pc:chgData name="Bryant, Christopher W. (XpertHR-SUT)" userId="8ac1896c-ac39-4f96-94dc-f6516dd9735c" providerId="ADAL" clId="{2258E289-02FE-44C5-A687-534A6D91416C}" dt="2023-12-07T14:10:01.904" v="109" actId="2696"/>
      <pc:docMkLst>
        <pc:docMk/>
      </pc:docMkLst>
      <pc:sldChg chg="modSp add mod">
        <pc:chgData name="Bryant, Christopher W. (XpertHR-SUT)" userId="8ac1896c-ac39-4f96-94dc-f6516dd9735c" providerId="ADAL" clId="{2258E289-02FE-44C5-A687-534A6D91416C}" dt="2023-12-07T13:55:43.204" v="13" actId="1076"/>
        <pc:sldMkLst>
          <pc:docMk/>
          <pc:sldMk cId="3301068107" sldId="263"/>
        </pc:sldMkLst>
        <pc:spChg chg="mod">
          <ac:chgData name="Bryant, Christopher W. (XpertHR-SUT)" userId="8ac1896c-ac39-4f96-94dc-f6516dd9735c" providerId="ADAL" clId="{2258E289-02FE-44C5-A687-534A6D91416C}" dt="2023-12-07T13:55:19.437" v="7" actId="27636"/>
          <ac:spMkLst>
            <pc:docMk/>
            <pc:sldMk cId="3301068107" sldId="263"/>
            <ac:spMk id="2" creationId="{352D215A-7D9D-4B71-81A1-3220FCFE316C}"/>
          </ac:spMkLst>
        </pc:spChg>
        <pc:spChg chg="mod">
          <ac:chgData name="Bryant, Christopher W. (XpertHR-SUT)" userId="8ac1896c-ac39-4f96-94dc-f6516dd9735c" providerId="ADAL" clId="{2258E289-02FE-44C5-A687-534A6D91416C}" dt="2023-12-07T13:55:19.429" v="4" actId="27636"/>
          <ac:spMkLst>
            <pc:docMk/>
            <pc:sldMk cId="3301068107" sldId="263"/>
            <ac:spMk id="4" creationId="{79CEA89E-0B03-4727-AB47-73EA4E2DF948}"/>
          </ac:spMkLst>
        </pc:spChg>
        <pc:spChg chg="mod">
          <ac:chgData name="Bryant, Christopher W. (XpertHR-SUT)" userId="8ac1896c-ac39-4f96-94dc-f6516dd9735c" providerId="ADAL" clId="{2258E289-02FE-44C5-A687-534A6D91416C}" dt="2023-12-07T13:55:19.424" v="3" actId="27636"/>
          <ac:spMkLst>
            <pc:docMk/>
            <pc:sldMk cId="3301068107" sldId="263"/>
            <ac:spMk id="5" creationId="{C4F969E5-6F82-4658-A735-72D16DDDD1D8}"/>
          </ac:spMkLst>
        </pc:spChg>
        <pc:spChg chg="mod">
          <ac:chgData name="Bryant, Christopher W. (XpertHR-SUT)" userId="8ac1896c-ac39-4f96-94dc-f6516dd9735c" providerId="ADAL" clId="{2258E289-02FE-44C5-A687-534A6D91416C}" dt="2023-12-07T13:55:19.440" v="8" actId="27636"/>
          <ac:spMkLst>
            <pc:docMk/>
            <pc:sldMk cId="3301068107" sldId="263"/>
            <ac:spMk id="8" creationId="{E6971D8C-ECC5-4EDD-AC10-DDF4CA7E9DC3}"/>
          </ac:spMkLst>
        </pc:spChg>
        <pc:spChg chg="mod">
          <ac:chgData name="Bryant, Christopher W. (XpertHR-SUT)" userId="8ac1896c-ac39-4f96-94dc-f6516dd9735c" providerId="ADAL" clId="{2258E289-02FE-44C5-A687-534A6D91416C}" dt="2023-12-07T13:55:19.432" v="5" actId="27636"/>
          <ac:spMkLst>
            <pc:docMk/>
            <pc:sldMk cId="3301068107" sldId="263"/>
            <ac:spMk id="9" creationId="{A6E9F776-E542-4D93-851A-A3A10F6D2A7D}"/>
          </ac:spMkLst>
        </pc:spChg>
        <pc:spChg chg="mod">
          <ac:chgData name="Bryant, Christopher W. (XpertHR-SUT)" userId="8ac1896c-ac39-4f96-94dc-f6516dd9735c" providerId="ADAL" clId="{2258E289-02FE-44C5-A687-534A6D91416C}" dt="2023-12-07T13:55:19.436" v="6" actId="27636"/>
          <ac:spMkLst>
            <pc:docMk/>
            <pc:sldMk cId="3301068107" sldId="263"/>
            <ac:spMk id="10" creationId="{CE222CAE-9234-4B0E-90FC-584C469313C6}"/>
          </ac:spMkLst>
        </pc:spChg>
        <pc:picChg chg="mod">
          <ac:chgData name="Bryant, Christopher W. (XpertHR-SUT)" userId="8ac1896c-ac39-4f96-94dc-f6516dd9735c" providerId="ADAL" clId="{2258E289-02FE-44C5-A687-534A6D91416C}" dt="2023-12-07T13:55:43.204" v="13" actId="1076"/>
          <ac:picMkLst>
            <pc:docMk/>
            <pc:sldMk cId="3301068107" sldId="263"/>
            <ac:picMk id="93" creationId="{EAF3579C-5F54-BD44-AD76-C07BBA5EFEA7}"/>
          </ac:picMkLst>
        </pc:picChg>
      </pc:sldChg>
      <pc:sldChg chg="add del">
        <pc:chgData name="Bryant, Christopher W. (XpertHR-SUT)" userId="8ac1896c-ac39-4f96-94dc-f6516dd9735c" providerId="ADAL" clId="{2258E289-02FE-44C5-A687-534A6D91416C}" dt="2023-12-07T13:56:35.416" v="25" actId="2696"/>
        <pc:sldMkLst>
          <pc:docMk/>
          <pc:sldMk cId="2427169223" sldId="285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297292832" sldId="286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3950997702" sldId="287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4183219423" sldId="296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131902867" sldId="377"/>
        </pc:sldMkLst>
      </pc:sldChg>
      <pc:sldChg chg="delSp mod">
        <pc:chgData name="Bryant, Christopher W. (XpertHR-SUT)" userId="8ac1896c-ac39-4f96-94dc-f6516dd9735c" providerId="ADAL" clId="{2258E289-02FE-44C5-A687-534A6D91416C}" dt="2023-12-07T13:50:44.552" v="0" actId="478"/>
        <pc:sldMkLst>
          <pc:docMk/>
          <pc:sldMk cId="923862841" sldId="379"/>
        </pc:sldMkLst>
        <pc:spChg chg="del">
          <ac:chgData name="Bryant, Christopher W. (XpertHR-SUT)" userId="8ac1896c-ac39-4f96-94dc-f6516dd9735c" providerId="ADAL" clId="{2258E289-02FE-44C5-A687-534A6D91416C}" dt="2023-12-07T13:50:44.552" v="0" actId="478"/>
          <ac:spMkLst>
            <pc:docMk/>
            <pc:sldMk cId="923862841" sldId="379"/>
            <ac:spMk id="5" creationId="{C6993A2C-7064-5947-BFC2-1F9295C34A9F}"/>
          </ac:spMkLst>
        </pc:spChg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2671422655" sldId="382"/>
        </pc:sldMkLst>
      </pc:sldChg>
      <pc:sldChg chg="delSp modSp del mod">
        <pc:chgData name="Bryant, Christopher W. (XpertHR-SUT)" userId="8ac1896c-ac39-4f96-94dc-f6516dd9735c" providerId="ADAL" clId="{2258E289-02FE-44C5-A687-534A6D91416C}" dt="2023-12-07T13:56:03.741" v="20" actId="47"/>
        <pc:sldMkLst>
          <pc:docMk/>
          <pc:sldMk cId="1245305121" sldId="391"/>
        </pc:sldMkLst>
        <pc:graphicFrameChg chg="del mod">
          <ac:chgData name="Bryant, Christopher W. (XpertHR-SUT)" userId="8ac1896c-ac39-4f96-94dc-f6516dd9735c" providerId="ADAL" clId="{2258E289-02FE-44C5-A687-534A6D91416C}" dt="2023-12-07T13:55:35.217" v="10" actId="478"/>
          <ac:graphicFrameMkLst>
            <pc:docMk/>
            <pc:sldMk cId="1245305121" sldId="391"/>
            <ac:graphicFrameMk id="4" creationId="{42C30BD2-FE50-4F86-90EC-655496EE67FE}"/>
          </ac:graphicFrameMkLst>
        </pc:graphicFrameChg>
        <pc:picChg chg="del">
          <ac:chgData name="Bryant, Christopher W. (XpertHR-SUT)" userId="8ac1896c-ac39-4f96-94dc-f6516dd9735c" providerId="ADAL" clId="{2258E289-02FE-44C5-A687-534A6D91416C}" dt="2023-12-07T13:55:38.261" v="11" actId="478"/>
          <ac:picMkLst>
            <pc:docMk/>
            <pc:sldMk cId="1245305121" sldId="391"/>
            <ac:picMk id="8" creationId="{8845498A-09B3-4C78-8CD6-FDB325E3A4C5}"/>
          </ac:picMkLst>
        </pc:picChg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1087232122" sldId="406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1352967329" sldId="420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659387979" sldId="459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3048905023" sldId="514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1322794556" sldId="515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956454147" sldId="537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1556805911" sldId="543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3138960972" sldId="545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1692179979" sldId="550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3437887924" sldId="551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3590558462" sldId="558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1195523558" sldId="559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3062314903" sldId="564"/>
        </pc:sldMkLst>
      </pc:sldChg>
      <pc:sldChg chg="del">
        <pc:chgData name="Bryant, Christopher W. (XpertHR-SUT)" userId="8ac1896c-ac39-4f96-94dc-f6516dd9735c" providerId="ADAL" clId="{2258E289-02FE-44C5-A687-534A6D91416C}" dt="2023-12-07T13:56:42.582" v="26" actId="2696"/>
        <pc:sldMkLst>
          <pc:docMk/>
          <pc:sldMk cId="596763026" sldId="574"/>
        </pc:sldMkLst>
      </pc:sldChg>
      <pc:sldChg chg="modSp add mod">
        <pc:chgData name="Bryant, Christopher W. (XpertHR-SUT)" userId="8ac1896c-ac39-4f96-94dc-f6516dd9735c" providerId="ADAL" clId="{2258E289-02FE-44C5-A687-534A6D91416C}" dt="2023-12-07T13:55:56.824" v="19" actId="27636"/>
        <pc:sldMkLst>
          <pc:docMk/>
          <pc:sldMk cId="3922600906" sldId="575"/>
        </pc:sldMkLst>
        <pc:spChg chg="mod">
          <ac:chgData name="Bryant, Christopher W. (XpertHR-SUT)" userId="8ac1896c-ac39-4f96-94dc-f6516dd9735c" providerId="ADAL" clId="{2258E289-02FE-44C5-A687-534A6D91416C}" dt="2023-12-07T13:55:56.817" v="17" actId="27636"/>
          <ac:spMkLst>
            <pc:docMk/>
            <pc:sldMk cId="3922600906" sldId="575"/>
            <ac:spMk id="2" creationId="{352D215A-7D9D-4B71-81A1-3220FCFE316C}"/>
          </ac:spMkLst>
        </pc:spChg>
        <pc:spChg chg="mod">
          <ac:chgData name="Bryant, Christopher W. (XpertHR-SUT)" userId="8ac1896c-ac39-4f96-94dc-f6516dd9735c" providerId="ADAL" clId="{2258E289-02FE-44C5-A687-534A6D91416C}" dt="2023-12-07T13:55:56.824" v="19" actId="27636"/>
          <ac:spMkLst>
            <pc:docMk/>
            <pc:sldMk cId="3922600906" sldId="575"/>
            <ac:spMk id="8" creationId="{E6971D8C-ECC5-4EDD-AC10-DDF4CA7E9DC3}"/>
          </ac:spMkLst>
        </pc:spChg>
        <pc:spChg chg="mod">
          <ac:chgData name="Bryant, Christopher W. (XpertHR-SUT)" userId="8ac1896c-ac39-4f96-94dc-f6516dd9735c" providerId="ADAL" clId="{2258E289-02FE-44C5-A687-534A6D91416C}" dt="2023-12-07T13:55:56.815" v="16" actId="27636"/>
          <ac:spMkLst>
            <pc:docMk/>
            <pc:sldMk cId="3922600906" sldId="575"/>
            <ac:spMk id="9" creationId="{A6E9F776-E542-4D93-851A-A3A10F6D2A7D}"/>
          </ac:spMkLst>
        </pc:spChg>
        <pc:spChg chg="mod">
          <ac:chgData name="Bryant, Christopher W. (XpertHR-SUT)" userId="8ac1896c-ac39-4f96-94dc-f6516dd9735c" providerId="ADAL" clId="{2258E289-02FE-44C5-A687-534A6D91416C}" dt="2023-12-07T13:55:56.810" v="15" actId="27636"/>
          <ac:spMkLst>
            <pc:docMk/>
            <pc:sldMk cId="3922600906" sldId="575"/>
            <ac:spMk id="10" creationId="{CE222CAE-9234-4B0E-90FC-584C469313C6}"/>
          </ac:spMkLst>
        </pc:spChg>
        <pc:spChg chg="mod">
          <ac:chgData name="Bryant, Christopher W. (XpertHR-SUT)" userId="8ac1896c-ac39-4f96-94dc-f6516dd9735c" providerId="ADAL" clId="{2258E289-02FE-44C5-A687-534A6D91416C}" dt="2023-12-07T13:55:56.820" v="18" actId="27636"/>
          <ac:spMkLst>
            <pc:docMk/>
            <pc:sldMk cId="3922600906" sldId="575"/>
            <ac:spMk id="12" creationId="{AC51DFC0-307A-40B1-A128-C8B1EBAD739C}"/>
          </ac:spMkLst>
        </pc:spChg>
      </pc:sldChg>
      <pc:sldChg chg="addSp delSp modSp add del mod">
        <pc:chgData name="Bryant, Christopher W. (XpertHR-SUT)" userId="8ac1896c-ac39-4f96-94dc-f6516dd9735c" providerId="ADAL" clId="{2258E289-02FE-44C5-A687-534A6D91416C}" dt="2023-12-07T14:10:01.904" v="109" actId="2696"/>
        <pc:sldMkLst>
          <pc:docMk/>
          <pc:sldMk cId="108041371" sldId="576"/>
        </pc:sldMkLst>
        <pc:spChg chg="add del mod">
          <ac:chgData name="Bryant, Christopher W. (XpertHR-SUT)" userId="8ac1896c-ac39-4f96-94dc-f6516dd9735c" providerId="ADAL" clId="{2258E289-02FE-44C5-A687-534A6D91416C}" dt="2023-12-07T13:57:19.107" v="31" actId="478"/>
          <ac:spMkLst>
            <pc:docMk/>
            <pc:sldMk cId="108041371" sldId="576"/>
            <ac:spMk id="5" creationId="{14D80596-C53D-8600-A58C-928FBDD1C891}"/>
          </ac:spMkLst>
        </pc:spChg>
        <pc:spChg chg="mod">
          <ac:chgData name="Bryant, Christopher W. (XpertHR-SUT)" userId="8ac1896c-ac39-4f96-94dc-f6516dd9735c" providerId="ADAL" clId="{2258E289-02FE-44C5-A687-534A6D91416C}" dt="2023-12-07T13:58:44.775" v="39" actId="1076"/>
          <ac:spMkLst>
            <pc:docMk/>
            <pc:sldMk cId="108041371" sldId="576"/>
            <ac:spMk id="15" creationId="{F6E2921A-0C78-4127-98C4-D32713416399}"/>
          </ac:spMkLst>
        </pc:spChg>
        <pc:spChg chg="del mod">
          <ac:chgData name="Bryant, Christopher W. (XpertHR-SUT)" userId="8ac1896c-ac39-4f96-94dc-f6516dd9735c" providerId="ADAL" clId="{2258E289-02FE-44C5-A687-534A6D91416C}" dt="2023-12-07T13:57:15.066" v="30" actId="478"/>
          <ac:spMkLst>
            <pc:docMk/>
            <pc:sldMk cId="108041371" sldId="576"/>
            <ac:spMk id="16" creationId="{5644875A-1853-47F8-AB4A-3AC7A196B8AC}"/>
          </ac:spMkLst>
        </pc:spChg>
        <pc:graphicFrameChg chg="add mod modGraphic">
          <ac:chgData name="Bryant, Christopher W. (XpertHR-SUT)" userId="8ac1896c-ac39-4f96-94dc-f6516dd9735c" providerId="ADAL" clId="{2258E289-02FE-44C5-A687-534A6D91416C}" dt="2023-12-07T14:06:06.509" v="87" actId="20577"/>
          <ac:graphicFrameMkLst>
            <pc:docMk/>
            <pc:sldMk cId="108041371" sldId="576"/>
            <ac:graphicFrameMk id="6" creationId="{D2EDA5F6-F7C0-4431-85AC-28FFE24033C1}"/>
          </ac:graphicFrameMkLst>
        </pc:graphicFrameChg>
        <pc:picChg chg="del">
          <ac:chgData name="Bryant, Christopher W. (XpertHR-SUT)" userId="8ac1896c-ac39-4f96-94dc-f6516dd9735c" providerId="ADAL" clId="{2258E289-02FE-44C5-A687-534A6D91416C}" dt="2023-12-07T13:56:59.758" v="27" actId="478"/>
          <ac:picMkLst>
            <pc:docMk/>
            <pc:sldMk cId="108041371" sldId="576"/>
            <ac:picMk id="4" creationId="{93F144A5-9C88-4C52-9D27-FA68E751A0CE}"/>
          </ac:picMkLst>
        </pc:picChg>
      </pc:sldChg>
      <pc:sldChg chg="addSp modSp add mod">
        <pc:chgData name="Bryant, Christopher W. (XpertHR-SUT)" userId="8ac1896c-ac39-4f96-94dc-f6516dd9735c" providerId="ADAL" clId="{2258E289-02FE-44C5-A687-534A6D91416C}" dt="2023-12-07T14:08:26.632" v="108" actId="1076"/>
        <pc:sldMkLst>
          <pc:docMk/>
          <pc:sldMk cId="3354361676" sldId="577"/>
        </pc:sldMkLst>
        <pc:graphicFrameChg chg="add mod modGraphic">
          <ac:chgData name="Bryant, Christopher W. (XpertHR-SUT)" userId="8ac1896c-ac39-4f96-94dc-f6516dd9735c" providerId="ADAL" clId="{2258E289-02FE-44C5-A687-534A6D91416C}" dt="2023-12-07T14:08:26.632" v="108" actId="1076"/>
          <ac:graphicFrameMkLst>
            <pc:docMk/>
            <pc:sldMk cId="3354361676" sldId="577"/>
            <ac:graphicFrameMk id="3" creationId="{CBDD6E25-5478-BBA1-7406-79BA32D67CBA}"/>
          </ac:graphicFrameMkLst>
        </pc:graphicFrameChg>
        <pc:graphicFrameChg chg="mod">
          <ac:chgData name="Bryant, Christopher W. (XpertHR-SUT)" userId="8ac1896c-ac39-4f96-94dc-f6516dd9735c" providerId="ADAL" clId="{2258E289-02FE-44C5-A687-534A6D91416C}" dt="2023-12-07T14:08:11.807" v="105" actId="12100"/>
          <ac:graphicFrameMkLst>
            <pc:docMk/>
            <pc:sldMk cId="3354361676" sldId="577"/>
            <ac:graphicFrameMk id="6" creationId="{D2EDA5F6-F7C0-4431-85AC-28FFE24033C1}"/>
          </ac:graphicFrameMkLst>
        </pc:graphicFrameChg>
      </pc:sldChg>
      <pc:sldMasterChg chg="delSldLayout modSldLayout">
        <pc:chgData name="Bryant, Christopher W. (XpertHR-SUT)" userId="8ac1896c-ac39-4f96-94dc-f6516dd9735c" providerId="ADAL" clId="{2258E289-02FE-44C5-A687-534A6D91416C}" dt="2023-12-07T13:56:35.416" v="25" actId="2696"/>
        <pc:sldMasterMkLst>
          <pc:docMk/>
          <pc:sldMasterMk cId="3399979465" sldId="2147483849"/>
        </pc:sldMasterMkLst>
        <pc:sldLayoutChg chg="modSp">
          <pc:chgData name="Bryant, Christopher W. (XpertHR-SUT)" userId="8ac1896c-ac39-4f96-94dc-f6516dd9735c" providerId="ADAL" clId="{2258E289-02FE-44C5-A687-534A6D91416C}" dt="2023-12-07T13:54:50.955" v="1" actId="14826"/>
          <pc:sldLayoutMkLst>
            <pc:docMk/>
            <pc:sldMasterMk cId="3399979465" sldId="2147483849"/>
            <pc:sldLayoutMk cId="1739504630" sldId="2147483852"/>
          </pc:sldLayoutMkLst>
          <pc:picChg chg="mod">
            <ac:chgData name="Bryant, Christopher W. (XpertHR-SUT)" userId="8ac1896c-ac39-4f96-94dc-f6516dd9735c" providerId="ADAL" clId="{2258E289-02FE-44C5-A687-534A6D91416C}" dt="2023-12-07T13:54:50.955" v="1" actId="14826"/>
            <ac:picMkLst>
              <pc:docMk/>
              <pc:sldMasterMk cId="3399979465" sldId="2147483849"/>
              <pc:sldLayoutMk cId="1739504630" sldId="2147483852"/>
              <ac:picMk id="10" creationId="{8AA0D9E8-D794-43DC-A719-6836EEBAEF0F}"/>
            </ac:picMkLst>
          </pc:picChg>
        </pc:sldLayoutChg>
        <pc:sldLayoutChg chg="del">
          <pc:chgData name="Bryant, Christopher W. (XpertHR-SUT)" userId="8ac1896c-ac39-4f96-94dc-f6516dd9735c" providerId="ADAL" clId="{2258E289-02FE-44C5-A687-534A6D91416C}" dt="2023-12-07T13:56:35.416" v="25" actId="2696"/>
          <pc:sldLayoutMkLst>
            <pc:docMk/>
            <pc:sldMasterMk cId="3399979465" sldId="2147483849"/>
            <pc:sldLayoutMk cId="1393343495" sldId="2147483862"/>
          </pc:sldLayoutMkLst>
        </pc:sldLayoutChg>
      </pc:sldMasterChg>
    </pc:docChg>
  </pc:docChgLst>
  <pc:docChgLst>
    <pc:chgData name="Shore, Robert (XpertHR-SUT)" userId="bc007219-2805-4918-a8bc-22f1be961cb2" providerId="ADAL" clId="{E094D16D-C3F9-4DF5-8F10-E04CC4AFFD3A}"/>
    <pc:docChg chg="custSel modSld">
      <pc:chgData name="Shore, Robert (XpertHR-SUT)" userId="bc007219-2805-4918-a8bc-22f1be961cb2" providerId="ADAL" clId="{E094D16D-C3F9-4DF5-8F10-E04CC4AFFD3A}" dt="2023-12-07T16:56:40.610" v="27"/>
      <pc:docMkLst>
        <pc:docMk/>
      </pc:docMkLst>
      <pc:sldChg chg="modSp mod">
        <pc:chgData name="Shore, Robert (XpertHR-SUT)" userId="bc007219-2805-4918-a8bc-22f1be961cb2" providerId="ADAL" clId="{E094D16D-C3F9-4DF5-8F10-E04CC4AFFD3A}" dt="2023-12-07T16:53:49.834" v="16" actId="20577"/>
        <pc:sldMkLst>
          <pc:docMk/>
          <pc:sldMk cId="3301068107" sldId="263"/>
        </pc:sldMkLst>
        <pc:spChg chg="mod">
          <ac:chgData name="Shore, Robert (XpertHR-SUT)" userId="bc007219-2805-4918-a8bc-22f1be961cb2" providerId="ADAL" clId="{E094D16D-C3F9-4DF5-8F10-E04CC4AFFD3A}" dt="2023-12-07T16:53:49.834" v="16" actId="20577"/>
          <ac:spMkLst>
            <pc:docMk/>
            <pc:sldMk cId="3301068107" sldId="263"/>
            <ac:spMk id="8" creationId="{E6971D8C-ECC5-4EDD-AC10-DDF4CA7E9DC3}"/>
          </ac:spMkLst>
        </pc:spChg>
      </pc:sldChg>
      <pc:sldChg chg="modSp mod">
        <pc:chgData name="Shore, Robert (XpertHR-SUT)" userId="bc007219-2805-4918-a8bc-22f1be961cb2" providerId="ADAL" clId="{E094D16D-C3F9-4DF5-8F10-E04CC4AFFD3A}" dt="2023-12-07T16:56:08.758" v="26" actId="207"/>
        <pc:sldMkLst>
          <pc:docMk/>
          <pc:sldMk cId="3922600906" sldId="575"/>
        </pc:sldMkLst>
        <pc:spChg chg="mod">
          <ac:chgData name="Shore, Robert (XpertHR-SUT)" userId="bc007219-2805-4918-a8bc-22f1be961cb2" providerId="ADAL" clId="{E094D16D-C3F9-4DF5-8F10-E04CC4AFFD3A}" dt="2023-12-07T16:56:08.758" v="26" actId="207"/>
          <ac:spMkLst>
            <pc:docMk/>
            <pc:sldMk cId="3922600906" sldId="575"/>
            <ac:spMk id="11" creationId="{84FCB5B5-0C64-4E2C-AD84-74E806A4EB37}"/>
          </ac:spMkLst>
        </pc:spChg>
      </pc:sldChg>
      <pc:sldChg chg="modSp">
        <pc:chgData name="Shore, Robert (XpertHR-SUT)" userId="bc007219-2805-4918-a8bc-22f1be961cb2" providerId="ADAL" clId="{E094D16D-C3F9-4DF5-8F10-E04CC4AFFD3A}" dt="2023-12-07T16:56:40.610" v="27"/>
        <pc:sldMkLst>
          <pc:docMk/>
          <pc:sldMk cId="3354361676" sldId="577"/>
        </pc:sldMkLst>
        <pc:graphicFrameChg chg="mod">
          <ac:chgData name="Shore, Robert (XpertHR-SUT)" userId="bc007219-2805-4918-a8bc-22f1be961cb2" providerId="ADAL" clId="{E094D16D-C3F9-4DF5-8F10-E04CC4AFFD3A}" dt="2023-12-07T16:56:40.610" v="27"/>
          <ac:graphicFrameMkLst>
            <pc:docMk/>
            <pc:sldMk cId="3354361676" sldId="577"/>
            <ac:graphicFrameMk id="3" creationId="{CBDD6E25-5478-BBA1-7406-79BA32D67CB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EF326D-0799-42EC-9404-B2B641F60EB6}" type="doc">
      <dgm:prSet loTypeId="urn:microsoft.com/office/officeart/2005/8/layout/hProcess9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F6DAF0D2-55E6-491A-940F-AFADB6579FE4}">
      <dgm:prSet phldrT="[Text]" custT="1"/>
      <dgm:spPr/>
      <dgm:t>
        <a:bodyPr/>
        <a:lstStyle/>
        <a:p>
          <a:r>
            <a:rPr lang="en-US" sz="1600" dirty="0"/>
            <a:t>First settle yourself and sit upright so that the lungs are not constricted  Concentrate on your breathing and settle into your normal pattern of breathing.</a:t>
          </a:r>
          <a:endParaRPr lang="en-GB" sz="1600" dirty="0"/>
        </a:p>
      </dgm:t>
    </dgm:pt>
    <dgm:pt modelId="{A21B4ED2-E4BC-4337-AAEB-8EF6995B1C33}" type="parTrans" cxnId="{76B943EE-D098-4213-843F-8FF9AC058DD1}">
      <dgm:prSet/>
      <dgm:spPr/>
      <dgm:t>
        <a:bodyPr/>
        <a:lstStyle/>
        <a:p>
          <a:endParaRPr lang="en-GB"/>
        </a:p>
      </dgm:t>
    </dgm:pt>
    <dgm:pt modelId="{0D40D942-DC4E-4401-B2CD-F2533A3441BA}" type="sibTrans" cxnId="{76B943EE-D098-4213-843F-8FF9AC058DD1}">
      <dgm:prSet/>
      <dgm:spPr/>
      <dgm:t>
        <a:bodyPr/>
        <a:lstStyle/>
        <a:p>
          <a:endParaRPr lang="en-GB"/>
        </a:p>
      </dgm:t>
    </dgm:pt>
    <dgm:pt modelId="{B80BB58D-30A4-47D7-A21A-785FD9A7B5CD}">
      <dgm:prSet custT="1"/>
      <dgm:spPr/>
      <dgm:t>
        <a:bodyPr/>
        <a:lstStyle/>
        <a:p>
          <a:r>
            <a:rPr lang="en-US" sz="1600" dirty="0"/>
            <a:t>Hold for 4.</a:t>
          </a:r>
        </a:p>
      </dgm:t>
    </dgm:pt>
    <dgm:pt modelId="{6E98D7B8-2A1E-4F73-82BC-CE4E4934B0DE}" type="parTrans" cxnId="{A3C0496C-88D8-4CA2-8FEB-C5F7EF40E829}">
      <dgm:prSet/>
      <dgm:spPr/>
      <dgm:t>
        <a:bodyPr/>
        <a:lstStyle/>
        <a:p>
          <a:endParaRPr lang="en-GB"/>
        </a:p>
      </dgm:t>
    </dgm:pt>
    <dgm:pt modelId="{CF85BB35-5D4F-4AAC-8420-AEE7A0B09B35}" type="sibTrans" cxnId="{A3C0496C-88D8-4CA2-8FEB-C5F7EF40E829}">
      <dgm:prSet/>
      <dgm:spPr/>
      <dgm:t>
        <a:bodyPr/>
        <a:lstStyle/>
        <a:p>
          <a:endParaRPr lang="en-GB"/>
        </a:p>
      </dgm:t>
    </dgm:pt>
    <dgm:pt modelId="{B97A2A20-C11D-4DA2-8973-A3694037E857}">
      <dgm:prSet custT="1"/>
      <dgm:spPr/>
      <dgm:t>
        <a:bodyPr/>
        <a:lstStyle/>
        <a:p>
          <a:r>
            <a:rPr lang="en-US" sz="1600" dirty="0"/>
            <a:t>Breathe out, to the count of 4.</a:t>
          </a:r>
        </a:p>
      </dgm:t>
    </dgm:pt>
    <dgm:pt modelId="{BE6EBD4F-AB9E-43E7-B9D9-1A06875EB5E9}" type="parTrans" cxnId="{6AB691FB-FE9E-4F07-95D3-E8E7B22CD96F}">
      <dgm:prSet/>
      <dgm:spPr/>
      <dgm:t>
        <a:bodyPr/>
        <a:lstStyle/>
        <a:p>
          <a:endParaRPr lang="en-GB"/>
        </a:p>
      </dgm:t>
    </dgm:pt>
    <dgm:pt modelId="{6A6AC611-5F24-47AB-95B5-52C584FD356E}" type="sibTrans" cxnId="{6AB691FB-FE9E-4F07-95D3-E8E7B22CD96F}">
      <dgm:prSet/>
      <dgm:spPr/>
      <dgm:t>
        <a:bodyPr/>
        <a:lstStyle/>
        <a:p>
          <a:endParaRPr lang="en-GB"/>
        </a:p>
      </dgm:t>
    </dgm:pt>
    <dgm:pt modelId="{AD35F10A-93A7-4D95-8B77-4B1E101603DD}">
      <dgm:prSet custT="1"/>
      <dgm:spPr/>
      <dgm:t>
        <a:bodyPr/>
        <a:lstStyle/>
        <a:p>
          <a:r>
            <a:rPr lang="en-US" sz="1600" dirty="0"/>
            <a:t>Hold for 4.</a:t>
          </a:r>
        </a:p>
      </dgm:t>
    </dgm:pt>
    <dgm:pt modelId="{5ABCBDC2-2785-4DAC-9ADE-6DCDEC9B2222}" type="parTrans" cxnId="{00A93A9D-2DD4-48E2-BCEA-E4DDD5343118}">
      <dgm:prSet/>
      <dgm:spPr/>
      <dgm:t>
        <a:bodyPr/>
        <a:lstStyle/>
        <a:p>
          <a:endParaRPr lang="en-GB"/>
        </a:p>
      </dgm:t>
    </dgm:pt>
    <dgm:pt modelId="{47776661-04F8-40A2-AD8D-390746057DE0}" type="sibTrans" cxnId="{00A93A9D-2DD4-48E2-BCEA-E4DDD5343118}">
      <dgm:prSet/>
      <dgm:spPr/>
      <dgm:t>
        <a:bodyPr/>
        <a:lstStyle/>
        <a:p>
          <a:endParaRPr lang="en-GB"/>
        </a:p>
      </dgm:t>
    </dgm:pt>
    <dgm:pt modelId="{7371B89D-92F1-40A2-82E6-17224CE1A36E}">
      <dgm:prSet custT="1"/>
      <dgm:spPr/>
      <dgm:t>
        <a:bodyPr/>
        <a:lstStyle/>
        <a:p>
          <a:r>
            <a:rPr lang="en-US" sz="1600" dirty="0"/>
            <a:t>Repeat.</a:t>
          </a:r>
        </a:p>
      </dgm:t>
    </dgm:pt>
    <dgm:pt modelId="{3BC5DE45-BEC7-46D5-ACD7-3139D4F8001A}" type="parTrans" cxnId="{DBB58225-B27A-4805-BF09-52A9CA41A0FB}">
      <dgm:prSet/>
      <dgm:spPr/>
      <dgm:t>
        <a:bodyPr/>
        <a:lstStyle/>
        <a:p>
          <a:endParaRPr lang="en-GB"/>
        </a:p>
      </dgm:t>
    </dgm:pt>
    <dgm:pt modelId="{4FC6B5A8-D5CD-4842-A336-7DB6EB8F23F0}" type="sibTrans" cxnId="{DBB58225-B27A-4805-BF09-52A9CA41A0FB}">
      <dgm:prSet/>
      <dgm:spPr/>
      <dgm:t>
        <a:bodyPr/>
        <a:lstStyle/>
        <a:p>
          <a:endParaRPr lang="en-GB"/>
        </a:p>
      </dgm:t>
    </dgm:pt>
    <dgm:pt modelId="{380CB0AC-77B3-42FB-86DD-4A359EF570E5}">
      <dgm:prSet phldrT="[Text]" custT="1"/>
      <dgm:spPr/>
      <dgm:t>
        <a:bodyPr/>
        <a:lstStyle/>
        <a:p>
          <a:r>
            <a:rPr lang="en-US" sz="1600" dirty="0"/>
            <a:t>Breathe in, to the count to 4.</a:t>
          </a:r>
          <a:endParaRPr lang="en-GB" sz="1600" dirty="0"/>
        </a:p>
      </dgm:t>
    </dgm:pt>
    <dgm:pt modelId="{C4F8BCF1-8DB4-4F76-9209-293C82CB8BC4}" type="parTrans" cxnId="{102B0806-FB8A-4101-90D1-71A1A3B33A0F}">
      <dgm:prSet/>
      <dgm:spPr/>
      <dgm:t>
        <a:bodyPr/>
        <a:lstStyle/>
        <a:p>
          <a:endParaRPr lang="en-GB"/>
        </a:p>
      </dgm:t>
    </dgm:pt>
    <dgm:pt modelId="{523CF4DB-02D0-4BCC-BF6E-2008621B95F8}" type="sibTrans" cxnId="{102B0806-FB8A-4101-90D1-71A1A3B33A0F}">
      <dgm:prSet/>
      <dgm:spPr/>
      <dgm:t>
        <a:bodyPr/>
        <a:lstStyle/>
        <a:p>
          <a:endParaRPr lang="en-GB"/>
        </a:p>
      </dgm:t>
    </dgm:pt>
    <dgm:pt modelId="{5FB5A57A-4C21-42CA-980A-83F81CFB54C1}" type="pres">
      <dgm:prSet presAssocID="{6AEF326D-0799-42EC-9404-B2B641F60EB6}" presName="CompostProcess" presStyleCnt="0">
        <dgm:presLayoutVars>
          <dgm:dir/>
          <dgm:resizeHandles val="exact"/>
        </dgm:presLayoutVars>
      </dgm:prSet>
      <dgm:spPr/>
    </dgm:pt>
    <dgm:pt modelId="{AA85EA5B-44AD-4FF9-8CD4-57CA727B3E55}" type="pres">
      <dgm:prSet presAssocID="{6AEF326D-0799-42EC-9404-B2B641F60EB6}" presName="arrow" presStyleLbl="bgShp" presStyleIdx="0" presStyleCnt="1"/>
      <dgm:spPr/>
    </dgm:pt>
    <dgm:pt modelId="{58EEB0F1-6745-4309-8E0A-791F41A71241}" type="pres">
      <dgm:prSet presAssocID="{6AEF326D-0799-42EC-9404-B2B641F60EB6}" presName="linearProcess" presStyleCnt="0"/>
      <dgm:spPr/>
    </dgm:pt>
    <dgm:pt modelId="{E05AB958-DF60-4013-B08D-9DE447E00DB0}" type="pres">
      <dgm:prSet presAssocID="{F6DAF0D2-55E6-491A-940F-AFADB6579FE4}" presName="textNode" presStyleLbl="node1" presStyleIdx="0" presStyleCnt="1" custScaleX="149334" custScaleY="131771">
        <dgm:presLayoutVars>
          <dgm:bulletEnabled val="1"/>
        </dgm:presLayoutVars>
      </dgm:prSet>
      <dgm:spPr/>
    </dgm:pt>
  </dgm:ptLst>
  <dgm:cxnLst>
    <dgm:cxn modelId="{102B0806-FB8A-4101-90D1-71A1A3B33A0F}" srcId="{F6DAF0D2-55E6-491A-940F-AFADB6579FE4}" destId="{380CB0AC-77B3-42FB-86DD-4A359EF570E5}" srcOrd="0" destOrd="0" parTransId="{C4F8BCF1-8DB4-4F76-9209-293C82CB8BC4}" sibTransId="{523CF4DB-02D0-4BCC-BF6E-2008621B95F8}"/>
    <dgm:cxn modelId="{8A5D900E-00ED-45F6-AAF9-FA4F6CFE8B8F}" type="presOf" srcId="{6AEF326D-0799-42EC-9404-B2B641F60EB6}" destId="{5FB5A57A-4C21-42CA-980A-83F81CFB54C1}" srcOrd="0" destOrd="0" presId="urn:microsoft.com/office/officeart/2005/8/layout/hProcess9"/>
    <dgm:cxn modelId="{E975CB1A-8B14-4530-9DDC-4A7A4DFCAD0D}" type="presOf" srcId="{F6DAF0D2-55E6-491A-940F-AFADB6579FE4}" destId="{E05AB958-DF60-4013-B08D-9DE447E00DB0}" srcOrd="0" destOrd="0" presId="urn:microsoft.com/office/officeart/2005/8/layout/hProcess9"/>
    <dgm:cxn modelId="{DBB58225-B27A-4805-BF09-52A9CA41A0FB}" srcId="{F6DAF0D2-55E6-491A-940F-AFADB6579FE4}" destId="{7371B89D-92F1-40A2-82E6-17224CE1A36E}" srcOrd="4" destOrd="0" parTransId="{3BC5DE45-BEC7-46D5-ACD7-3139D4F8001A}" sibTransId="{4FC6B5A8-D5CD-4842-A336-7DB6EB8F23F0}"/>
    <dgm:cxn modelId="{B49F525C-809B-42CF-80CC-E63BBEB42B0A}" type="presOf" srcId="{B97A2A20-C11D-4DA2-8973-A3694037E857}" destId="{E05AB958-DF60-4013-B08D-9DE447E00DB0}" srcOrd="0" destOrd="3" presId="urn:microsoft.com/office/officeart/2005/8/layout/hProcess9"/>
    <dgm:cxn modelId="{8899BE5E-5DFC-4A2E-95BA-942DA777FF0E}" type="presOf" srcId="{380CB0AC-77B3-42FB-86DD-4A359EF570E5}" destId="{E05AB958-DF60-4013-B08D-9DE447E00DB0}" srcOrd="0" destOrd="1" presId="urn:microsoft.com/office/officeart/2005/8/layout/hProcess9"/>
    <dgm:cxn modelId="{A3C0496C-88D8-4CA2-8FEB-C5F7EF40E829}" srcId="{F6DAF0D2-55E6-491A-940F-AFADB6579FE4}" destId="{B80BB58D-30A4-47D7-A21A-785FD9A7B5CD}" srcOrd="1" destOrd="0" parTransId="{6E98D7B8-2A1E-4F73-82BC-CE4E4934B0DE}" sibTransId="{CF85BB35-5D4F-4AAC-8420-AEE7A0B09B35}"/>
    <dgm:cxn modelId="{7C905573-E131-487D-8D43-2E469336F298}" type="presOf" srcId="{AD35F10A-93A7-4D95-8B77-4B1E101603DD}" destId="{E05AB958-DF60-4013-B08D-9DE447E00DB0}" srcOrd="0" destOrd="4" presId="urn:microsoft.com/office/officeart/2005/8/layout/hProcess9"/>
    <dgm:cxn modelId="{00A93A9D-2DD4-48E2-BCEA-E4DDD5343118}" srcId="{F6DAF0D2-55E6-491A-940F-AFADB6579FE4}" destId="{AD35F10A-93A7-4D95-8B77-4B1E101603DD}" srcOrd="3" destOrd="0" parTransId="{5ABCBDC2-2785-4DAC-9ADE-6DCDEC9B2222}" sibTransId="{47776661-04F8-40A2-AD8D-390746057DE0}"/>
    <dgm:cxn modelId="{D4C47FCD-20EC-4326-A35C-DE7E574C816C}" type="presOf" srcId="{B80BB58D-30A4-47D7-A21A-785FD9A7B5CD}" destId="{E05AB958-DF60-4013-B08D-9DE447E00DB0}" srcOrd="0" destOrd="2" presId="urn:microsoft.com/office/officeart/2005/8/layout/hProcess9"/>
    <dgm:cxn modelId="{E6BA00E4-2FBF-4CA8-B5B4-EB284B06AAC2}" type="presOf" srcId="{7371B89D-92F1-40A2-82E6-17224CE1A36E}" destId="{E05AB958-DF60-4013-B08D-9DE447E00DB0}" srcOrd="0" destOrd="5" presId="urn:microsoft.com/office/officeart/2005/8/layout/hProcess9"/>
    <dgm:cxn modelId="{76B943EE-D098-4213-843F-8FF9AC058DD1}" srcId="{6AEF326D-0799-42EC-9404-B2B641F60EB6}" destId="{F6DAF0D2-55E6-491A-940F-AFADB6579FE4}" srcOrd="0" destOrd="0" parTransId="{A21B4ED2-E4BC-4337-AAEB-8EF6995B1C33}" sibTransId="{0D40D942-DC4E-4401-B2CD-F2533A3441BA}"/>
    <dgm:cxn modelId="{6AB691FB-FE9E-4F07-95D3-E8E7B22CD96F}" srcId="{F6DAF0D2-55E6-491A-940F-AFADB6579FE4}" destId="{B97A2A20-C11D-4DA2-8973-A3694037E857}" srcOrd="2" destOrd="0" parTransId="{BE6EBD4F-AB9E-43E7-B9D9-1A06875EB5E9}" sibTransId="{6A6AC611-5F24-47AB-95B5-52C584FD356E}"/>
    <dgm:cxn modelId="{D44ADFC9-789D-48E1-852F-CCE175B16C7D}" type="presParOf" srcId="{5FB5A57A-4C21-42CA-980A-83F81CFB54C1}" destId="{AA85EA5B-44AD-4FF9-8CD4-57CA727B3E55}" srcOrd="0" destOrd="0" presId="urn:microsoft.com/office/officeart/2005/8/layout/hProcess9"/>
    <dgm:cxn modelId="{71B5FFA5-D63B-44B2-A79F-4634123CB1DF}" type="presParOf" srcId="{5FB5A57A-4C21-42CA-980A-83F81CFB54C1}" destId="{58EEB0F1-6745-4309-8E0A-791F41A71241}" srcOrd="1" destOrd="0" presId="urn:microsoft.com/office/officeart/2005/8/layout/hProcess9"/>
    <dgm:cxn modelId="{D9662069-03A5-488F-BA2D-715DD0DB95D5}" type="presParOf" srcId="{58EEB0F1-6745-4309-8E0A-791F41A71241}" destId="{E05AB958-DF60-4013-B08D-9DE447E00DB0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F68B3F-B240-47C8-863E-8F037D9B1359}" type="doc">
      <dgm:prSet loTypeId="urn:microsoft.com/office/officeart/2005/8/layout/vList2" loCatId="list" qsTypeId="urn:microsoft.com/office/officeart/2005/8/quickstyle/simple2" qsCatId="simple" csTypeId="urn:microsoft.com/office/officeart/2005/8/colors/accent6_1" csCatId="accent6" phldr="1"/>
      <dgm:spPr/>
      <dgm:t>
        <a:bodyPr/>
        <a:lstStyle/>
        <a:p>
          <a:endParaRPr lang="en-GB"/>
        </a:p>
      </dgm:t>
    </dgm:pt>
    <dgm:pt modelId="{7EA1358E-C1A5-4D4D-A706-E7E7E18EC4F7}">
      <dgm:prSet custT="1"/>
      <dgm:spPr/>
      <dgm:t>
        <a:bodyPr/>
        <a:lstStyle/>
        <a:p>
          <a:r>
            <a:rPr lang="en-US" sz="1600" dirty="0"/>
            <a:t>It’s a good idea to decide how many times you want to repeat the cycle before you start.  Perhaps start with 3,  and then go to 6 or 9.</a:t>
          </a:r>
          <a:endParaRPr lang="en-GB" sz="1600" dirty="0"/>
        </a:p>
      </dgm:t>
    </dgm:pt>
    <dgm:pt modelId="{00905C3D-8C78-4FA3-88F8-467F706B624C}" type="parTrans" cxnId="{729CB9EC-85DE-4F7F-8008-54B27154B7E3}">
      <dgm:prSet/>
      <dgm:spPr/>
      <dgm:t>
        <a:bodyPr/>
        <a:lstStyle/>
        <a:p>
          <a:endParaRPr lang="en-GB"/>
        </a:p>
      </dgm:t>
    </dgm:pt>
    <dgm:pt modelId="{8AE0EE00-54E7-40AE-9F19-37192F01A108}" type="sibTrans" cxnId="{729CB9EC-85DE-4F7F-8008-54B27154B7E3}">
      <dgm:prSet/>
      <dgm:spPr/>
      <dgm:t>
        <a:bodyPr/>
        <a:lstStyle/>
        <a:p>
          <a:endParaRPr lang="en-GB"/>
        </a:p>
      </dgm:t>
    </dgm:pt>
    <dgm:pt modelId="{838F668C-37ED-4714-8BAD-743EBADAA627}" type="pres">
      <dgm:prSet presAssocID="{24F68B3F-B240-47C8-863E-8F037D9B1359}" presName="linear" presStyleCnt="0">
        <dgm:presLayoutVars>
          <dgm:animLvl val="lvl"/>
          <dgm:resizeHandles val="exact"/>
        </dgm:presLayoutVars>
      </dgm:prSet>
      <dgm:spPr/>
    </dgm:pt>
    <dgm:pt modelId="{4D2356C0-EAC8-4F8B-9287-489F323A103C}" type="pres">
      <dgm:prSet presAssocID="{7EA1358E-C1A5-4D4D-A706-E7E7E18EC4F7}" presName="parentText" presStyleLbl="node1" presStyleIdx="0" presStyleCnt="1" custScaleY="70719" custLinFactY="59651" custLinFactNeighborX="156" custLinFactNeighborY="100000">
        <dgm:presLayoutVars>
          <dgm:chMax val="0"/>
          <dgm:bulletEnabled val="1"/>
        </dgm:presLayoutVars>
      </dgm:prSet>
      <dgm:spPr/>
    </dgm:pt>
  </dgm:ptLst>
  <dgm:cxnLst>
    <dgm:cxn modelId="{4215A983-C8B8-4653-98C1-423F01C0E44E}" type="presOf" srcId="{24F68B3F-B240-47C8-863E-8F037D9B1359}" destId="{838F668C-37ED-4714-8BAD-743EBADAA627}" srcOrd="0" destOrd="0" presId="urn:microsoft.com/office/officeart/2005/8/layout/vList2"/>
    <dgm:cxn modelId="{ED6E2ED8-4D7B-48A3-B3B6-098D72917531}" type="presOf" srcId="{7EA1358E-C1A5-4D4D-A706-E7E7E18EC4F7}" destId="{4D2356C0-EAC8-4F8B-9287-489F323A103C}" srcOrd="0" destOrd="0" presId="urn:microsoft.com/office/officeart/2005/8/layout/vList2"/>
    <dgm:cxn modelId="{729CB9EC-85DE-4F7F-8008-54B27154B7E3}" srcId="{24F68B3F-B240-47C8-863E-8F037D9B1359}" destId="{7EA1358E-C1A5-4D4D-A706-E7E7E18EC4F7}" srcOrd="0" destOrd="0" parTransId="{00905C3D-8C78-4FA3-88F8-467F706B624C}" sibTransId="{8AE0EE00-54E7-40AE-9F19-37192F01A108}"/>
    <dgm:cxn modelId="{4C0C2933-C1E6-40A4-A38F-FB5400CDA7ED}" type="presParOf" srcId="{838F668C-37ED-4714-8BAD-743EBADAA627}" destId="{4D2356C0-EAC8-4F8B-9287-489F323A103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85EA5B-44AD-4FF9-8CD4-57CA727B3E55}">
      <dsp:nvSpPr>
        <dsp:cNvPr id="0" name=""/>
        <dsp:cNvSpPr/>
      </dsp:nvSpPr>
      <dsp:spPr>
        <a:xfrm>
          <a:off x="742165" y="0"/>
          <a:ext cx="8411209" cy="4776956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5AB958-DF60-4013-B08D-9DE447E00DB0}">
      <dsp:nvSpPr>
        <dsp:cNvPr id="0" name=""/>
        <dsp:cNvSpPr/>
      </dsp:nvSpPr>
      <dsp:spPr>
        <a:xfrm>
          <a:off x="1438136" y="1129549"/>
          <a:ext cx="7019268" cy="251785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First settle yourself and sit upright so that the lungs are not constricted  Concentrate on your breathing and settle into your normal pattern of breathing.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Breathe in, to the count to 4.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Hold for 4.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Breathe out, to the count of 4.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Hold for 4.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Repeat.</a:t>
          </a:r>
        </a:p>
      </dsp:txBody>
      <dsp:txXfrm>
        <a:off x="1561048" y="1252461"/>
        <a:ext cx="6773444" cy="2272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356C0-EAC8-4F8B-9287-489F323A103C}">
      <dsp:nvSpPr>
        <dsp:cNvPr id="0" name=""/>
        <dsp:cNvSpPr/>
      </dsp:nvSpPr>
      <dsp:spPr>
        <a:xfrm>
          <a:off x="0" y="4221712"/>
          <a:ext cx="8128000" cy="8605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It’s a good idea to decide how many times you want to repeat the cycle before you start.  Perhaps start with 3,  and then go to 6 or 9.</a:t>
          </a:r>
          <a:endParaRPr lang="en-GB" sz="1600" kern="1200" dirty="0"/>
        </a:p>
      </dsp:txBody>
      <dsp:txXfrm>
        <a:off x="42007" y="4263719"/>
        <a:ext cx="8043986" cy="776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911004-EDA5-1B49-871F-DFEE9E4927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DC8DD3-E273-0B41-B343-F814A7080F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F38D8-3255-A744-84BE-2371E8B93353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85512D-50BC-5E4C-8214-C4601D110E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FBDF5-647F-8F48-85E2-A005D4E6FF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1B57E-1B53-EE4A-A7F5-FA87B4664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0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9733C-308C-744F-9748-97E02B7E968E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9C26C-A418-C747-9BED-7A7B3A8CD6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54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A9C26C-A418-C747-9BED-7A7B3A8CD6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065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66252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8278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75CB7-2042-FF4B-B3DA-5346E41CC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677" y="953388"/>
            <a:ext cx="1690189" cy="5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1A3754-EEF9-CB4E-9A5F-4993E38F3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068" y="2767096"/>
            <a:ext cx="7457438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Title Presentation of </a:t>
            </a:r>
            <a:br>
              <a:rPr lang="en-US" dirty="0"/>
            </a:br>
            <a:r>
              <a:rPr lang="en-US" dirty="0"/>
              <a:t>Three Lines Long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0713483-A8BD-334C-9A36-0CD3CCD331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24068" y="2064805"/>
            <a:ext cx="7457438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ctr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SUB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488B6E-B0F6-4C13-B535-F547DD7C0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0"/>
            <a:ext cx="12510350" cy="70631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BA4D80-3AD9-4E34-8E9B-662F46BCB8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42677" y="965857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84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tail of a slice of lemon with soda water in glass">
            <a:extLst>
              <a:ext uri="{FF2B5EF4-FFF2-40B4-BE49-F238E27FC236}">
                <a16:creationId xmlns:a16="http://schemas.microsoft.com/office/drawing/2014/main" id="{29D75527-3FFE-1C40-A7DE-93937E091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2" r="13702"/>
          <a:stretch/>
        </p:blipFill>
        <p:spPr>
          <a:xfrm>
            <a:off x="3667231" y="5976"/>
            <a:ext cx="8871794" cy="68741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0E51C1-DAD5-6349-81E3-8A691BCE80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976" y="1174"/>
            <a:ext cx="12221056" cy="6887073"/>
          </a:xfrm>
          <a:prstGeom prst="rect">
            <a:avLst/>
          </a:prstGeom>
        </p:spPr>
      </p:pic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1756B6E8-4C49-D849-8AC4-B21CB66AD2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83E70C9-C429-2F42-BAC8-55E318D12D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7" y="2211812"/>
            <a:ext cx="6176495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your own image to this template in masters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A0A9CC-1CC3-8A4F-BB31-CEF1A51CC44E}"/>
              </a:ext>
            </a:extLst>
          </p:cNvPr>
          <p:cNvCxnSpPr>
            <a:cxnSpLocks/>
          </p:cNvCxnSpPr>
          <p:nvPr userDrawn="1"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6194E43A-A462-A446-9B38-6F6C60B817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C614FE5-D4AF-5541-80A2-0DF68ED0032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27655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D0CD125-58E6-6D45-AF3F-49BFF721C7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1A3754-EEF9-CB4E-9A5F-4993E38F3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211812"/>
            <a:ext cx="5838042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Plain Title Presentation</a:t>
            </a:r>
            <a:br>
              <a:rPr lang="en-US" dirty="0"/>
            </a:br>
            <a:r>
              <a:rPr lang="en-US" dirty="0"/>
              <a:t>Three Lines Long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1BFFB64C-5646-7A49-B8F7-864879DD8C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7F07D2-AA2E-1742-9700-6D24D734C692}"/>
              </a:ext>
            </a:extLst>
          </p:cNvPr>
          <p:cNvCxnSpPr>
            <a:cxnSpLocks/>
          </p:cNvCxnSpPr>
          <p:nvPr userDrawn="1"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3AF990BA-B3D0-A54C-8DD9-81B9F9C533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DEB18A5-48F3-284C-9F70-E4461CF816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1430044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E4D4F4-C2A6-B34A-B956-5157581D17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1180" y="-28238"/>
            <a:ext cx="12394140" cy="695155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63C9AF-C548-4145-995A-E60BE4F2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339541"/>
            <a:ext cx="3676864" cy="1187429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slide title here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CBE790D-6756-0A4D-B3EF-7093675BBFB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879" y="1735803"/>
            <a:ext cx="4725988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SECTION SLIDE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2257E-FE46-FB4B-B4F0-6F8F64733A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53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F5315AC-D8E7-3A40-9478-7FF890BFAB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A196A5-0A81-C443-843B-A483E05AA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40186A6-75D2-4F4A-B6F1-58635C8008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DD9E84-44FC-FF45-8B91-CC970212DF25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1F4F4CC-BB79-604A-B953-09B69E82A0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7"/>
            <a:ext cx="9580180" cy="361569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029D79-75C2-3443-B2DC-D9B46089B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33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ADC415-1B94-D149-B094-1820EB5B3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901"/>
            <a:ext cx="12192000" cy="68834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63C9AF-C548-4145-995A-E60BE4F2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890554"/>
            <a:ext cx="3389254" cy="1107996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2257E-FE46-FB4B-B4F0-6F8F64733A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88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F5315AC-D8E7-3A40-9478-7FF890BFAB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A196A5-0A81-C443-843B-A483E05AA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40186A6-75D2-4F4A-B6F1-58635C8008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DD9E84-44FC-FF45-8B91-CC970212DF25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1F4F4CC-BB79-604A-B953-09B69E82A0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7"/>
            <a:ext cx="9580180" cy="361569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029D79-75C2-3443-B2DC-D9B46089B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33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55FDB30-3132-4089-9483-FA802D7E09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75CB7-2042-FF4B-B3DA-5346E41CC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0961" y="-39157"/>
            <a:ext cx="12322628" cy="6925857"/>
          </a:xfrm>
          <a:prstGeom prst="rect">
            <a:avLst/>
          </a:prstGeom>
        </p:spPr>
      </p:pic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1756B6E8-4C49-D849-8AC4-B21CB66AD2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83E70C9-C429-2F42-BAC8-55E318D12D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8" y="2211812"/>
            <a:ext cx="5959960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an image Title Presentation Three Lines Long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A0A9CC-1CC3-8A4F-BB31-CEF1A51CC44E}"/>
              </a:ext>
            </a:extLst>
          </p:cNvPr>
          <p:cNvCxnSpPr>
            <a:cxnSpLocks/>
          </p:cNvCxnSpPr>
          <p:nvPr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6194E43A-A462-A446-9B38-6F6C60B817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C614FE5-D4AF-5541-80A2-0DF68ED0032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2038235895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78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F5315AC-D8E7-3A40-9478-7FF890BFAB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A196A5-0A81-C443-843B-A483E05AA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40186A6-75D2-4F4A-B6F1-58635C8008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DD9E84-44FC-FF45-8B91-CC970212DF25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1F4F4CC-BB79-604A-B953-09B69E82A0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7"/>
            <a:ext cx="9580180" cy="361569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029D79-75C2-3443-B2DC-D9B46089B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33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x Image Bullet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Bullet 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Bullet 3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1" name="Octagon 50">
            <a:extLst>
              <a:ext uri="{FF2B5EF4-FFF2-40B4-BE49-F238E27FC236}">
                <a16:creationId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55" name="Slide Number Placeholder 54">
            <a:extLst>
              <a:ext uri="{FF2B5EF4-FFF2-40B4-BE49-F238E27FC236}">
                <a16:creationId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cxnSp>
        <p:nvCxnSpPr>
          <p:cNvPr id="23" name="Straight Connector 22" descr="First divider line on slide">
            <a:extLst>
              <a:ext uri="{FF2B5EF4-FFF2-40B4-BE49-F238E27FC236}">
                <a16:creationId xmlns:a16="http://schemas.microsoft.com/office/drawing/2014/main" id="{75A2F210-E29E-4509-86FF-5A92281F6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659047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 descr="Second divider line on slide">
            <a:extLst>
              <a:ext uri="{FF2B5EF4-FFF2-40B4-BE49-F238E27FC236}">
                <a16:creationId xmlns:a16="http://schemas.microsoft.com/office/drawing/2014/main" id="{CF080BFA-0CFA-4DFF-8658-916C22E7C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415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E0A84F6-FEAA-4BDD-9282-20006CFE8BD1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D00A51-7C86-40CE-9A85-9305A72856F5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2581C84-47AA-4227-BB97-9D73745C635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3D0208D-7363-46C1-93C0-34D5C7CC03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BF00BA4-FF52-480A-802E-02DFDD8C7441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8FC3C8E-D2F9-46FE-B29F-17C02B89FFCC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AC53E23-4CA7-479D-B22A-A5FCB3E5B5F6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6F0F1DB-0C5F-4895-B71A-86B7D122DD4B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34BF4B3-A394-4B33-84E8-433CB3F4D710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6E11BA4-7EBA-47E5-8E07-57E665A74955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A178943-1EAE-4532-95FB-DFD1B8A936ED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1603A2C-1F9D-4BAB-BF6C-C411F8898F5A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019487C-9065-4D0C-8A4F-0BEC960FF5E1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2E39A85-934A-4BF2-93E3-761989F1B981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94AA1D0D-4A88-48E6-9F92-152A70F62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384" y="1140847"/>
            <a:ext cx="5471616" cy="50361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131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1756B6E8-4C49-D849-8AC4-B21CB66AD2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9" y="570110"/>
            <a:ext cx="1690189" cy="509541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83E70C9-C429-2F42-BAC8-55E318D12D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7" y="2211812"/>
            <a:ext cx="6176495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your own image to this template in masters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AA0A9CC-1CC3-8A4F-BB31-CEF1A51CC44E}"/>
              </a:ext>
            </a:extLst>
          </p:cNvPr>
          <p:cNvCxnSpPr>
            <a:cxnSpLocks/>
          </p:cNvCxnSpPr>
          <p:nvPr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6194E43A-A462-A446-9B38-6F6C60B8176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C614FE5-D4AF-5541-80A2-0DF68ED0032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  <p:pic>
        <p:nvPicPr>
          <p:cNvPr id="10" name="Picture 9" descr="A stack of empty boxes">
            <a:extLst>
              <a:ext uri="{FF2B5EF4-FFF2-40B4-BE49-F238E27FC236}">
                <a16:creationId xmlns:a16="http://schemas.microsoft.com/office/drawing/2014/main" id="{8AA0D9E8-D794-43DC-A719-6836EEBAEF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9" r="13199"/>
          <a:stretch/>
        </p:blipFill>
        <p:spPr>
          <a:xfrm>
            <a:off x="5764316" y="-14537"/>
            <a:ext cx="7615814" cy="68870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FFB50F-0C9B-4C1B-BF8A-97157D1956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4285" y="-28136"/>
            <a:ext cx="12300569" cy="69161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A7D402-781A-415B-B137-61B0BC5CCDA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7F5604A-FAC1-4DFC-A0F4-AB4AECA77602}"/>
              </a:ext>
            </a:extLst>
          </p:cNvPr>
          <p:cNvCxnSpPr>
            <a:cxnSpLocks/>
          </p:cNvCxnSpPr>
          <p:nvPr userDrawn="1"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50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7D0CD125-58E6-6D45-AF3F-49BFF721C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9" y="570110"/>
            <a:ext cx="1690189" cy="5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1A3754-EEF9-CB4E-9A5F-4993E38F3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211812"/>
            <a:ext cx="5838042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Plain Title Presentation</a:t>
            </a:r>
            <a:br>
              <a:rPr lang="en-US" dirty="0"/>
            </a:br>
            <a:r>
              <a:rPr lang="en-US" dirty="0"/>
              <a:t>Three Lines Long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1BFFB64C-5646-7A49-B8F7-864879DD8CF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9192" y="5206741"/>
            <a:ext cx="3538538" cy="366743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1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97F07D2-AA2E-1742-9700-6D24D734C692}"/>
              </a:ext>
            </a:extLst>
          </p:cNvPr>
          <p:cNvCxnSpPr>
            <a:cxnSpLocks/>
          </p:cNvCxnSpPr>
          <p:nvPr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9">
            <a:extLst>
              <a:ext uri="{FF2B5EF4-FFF2-40B4-BE49-F238E27FC236}">
                <a16:creationId xmlns:a16="http://schemas.microsoft.com/office/drawing/2014/main" id="{3AF990BA-B3D0-A54C-8DD9-81B9F9C533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9192" y="5631096"/>
            <a:ext cx="5082028" cy="2492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rgbClr val="00B0F0"/>
                </a:solidFill>
              </a:defRPr>
            </a:lvl2pPr>
            <a:lvl3pPr marL="914400" indent="0">
              <a:buNone/>
              <a:defRPr>
                <a:solidFill>
                  <a:srgbClr val="00B0F0"/>
                </a:solidFill>
              </a:defRPr>
            </a:lvl3pPr>
            <a:lvl4pPr marL="1371600" indent="0">
              <a:buNone/>
              <a:defRPr>
                <a:solidFill>
                  <a:srgbClr val="00B0F0"/>
                </a:solidFill>
              </a:defRPr>
            </a:lvl4pPr>
            <a:lvl5pPr marL="1828800" indent="0">
              <a:buNone/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By First Name Surname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DEB18A5-48F3-284C-9F70-E4461CF8161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2032" y="1618738"/>
            <a:ext cx="2822364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l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WELCOME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0E4BEE-8CAC-48CD-BF42-3F79A216D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01B11A-D141-4C82-845C-0E9C3A66F8B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87108A-AD4E-4D77-A18A-BC0CAE6D88C6}"/>
              </a:ext>
            </a:extLst>
          </p:cNvPr>
          <p:cNvCxnSpPr>
            <a:cxnSpLocks/>
          </p:cNvCxnSpPr>
          <p:nvPr userDrawn="1"/>
        </p:nvCxnSpPr>
        <p:spPr>
          <a:xfrm>
            <a:off x="632032" y="5143053"/>
            <a:ext cx="0" cy="807013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555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E4D4F4-C2A6-B34A-B956-5157581D1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1180" y="-28238"/>
            <a:ext cx="12394140" cy="695155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63C9AF-C548-4145-995A-E60BE4F2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339541"/>
            <a:ext cx="3676864" cy="1187429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slide title here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CBE790D-6756-0A4D-B3EF-7093675BBFB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3879" y="1735803"/>
            <a:ext cx="4725988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SECTION SLIDE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2257E-FE46-FB4B-B4F0-6F8F64733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9" y="570110"/>
            <a:ext cx="1690189" cy="5095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09341C-ABD3-483D-B73C-3AC735392A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1180" y="0"/>
            <a:ext cx="12394140" cy="69515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29AFBE-3A1C-4A55-88D5-9618AE89464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9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EA076DF6-0D9D-FF4B-96CF-0E7D012EDA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7383302B-CC8F-FB43-BC30-DA22EB81D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16E084C-7836-1E47-BB11-C02B5AC7A88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A90C596-BFA5-B441-9F85-9FE3B710D97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6"/>
            <a:ext cx="9580180" cy="418315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1A6108A-ADF0-214A-9085-CF66E1716A81}"/>
              </a:ext>
            </a:extLst>
          </p:cNvPr>
          <p:cNvCxnSpPr>
            <a:cxnSpLocks/>
          </p:cNvCxnSpPr>
          <p:nvPr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CB8EDE5-CBE0-8640-A8F5-0F912AA7C0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5960000-9794-4597-A733-6DFD59B54F60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0E3CDF6B-9ACB-4656-8E04-89B4E435A9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9" y="-38851"/>
            <a:ext cx="2279953" cy="289247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3585985-5080-42EC-99B4-27ACE89F03DD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350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F5315AC-D8E7-3A40-9478-7FF890BFA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EED9593-D427-9C45-A9AE-793D7DD35931}"/>
              </a:ext>
            </a:extLst>
          </p:cNvPr>
          <p:cNvSpPr/>
          <p:nvPr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CAD0189-1BA3-6441-A29A-ACD6F81E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6606" y="6356350"/>
            <a:ext cx="406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</a:defRPr>
            </a:lvl1pPr>
          </a:lstStyle>
          <a:p>
            <a:fld id="{C5247A17-CC59-474A-B742-F01781CE8D3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BA196A5-0A81-C443-843B-A483E05AA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56" y="659801"/>
            <a:ext cx="8851392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13294E"/>
                </a:solidFill>
              </a:defRPr>
            </a:lvl1pPr>
          </a:lstStyle>
          <a:p>
            <a:r>
              <a:rPr lang="en-US" dirty="0"/>
              <a:t>This is the title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40186A6-75D2-4F4A-B6F1-58635C8008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256" y="1442649"/>
            <a:ext cx="8208000" cy="176272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 b="1" i="0" baseline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DD9E84-44FC-FF45-8B91-CC970212DF25}"/>
              </a:ext>
            </a:extLst>
          </p:cNvPr>
          <p:cNvCxnSpPr>
            <a:cxnSpLocks/>
          </p:cNvCxnSpPr>
          <p:nvPr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1F4F4CC-BB79-604A-B953-09B69E82A0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0220" y="2256787"/>
            <a:ext cx="9580180" cy="361569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34000" marR="0" indent="-234000" algn="l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SzTx/>
              <a:buFont typeface="Arial" charset="0"/>
              <a:buChar char="•"/>
              <a:tabLst/>
              <a:defRPr lang="en-US" sz="2000" b="0" i="0" smtClean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quae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0029D79-75C2-3443-B2DC-D9B46089B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707" y="6487437"/>
            <a:ext cx="658560" cy="189014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EDE53199-859B-4ED5-B37A-557AE7569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484" y="3762703"/>
            <a:ext cx="2476516" cy="31388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80A0215-FF85-474B-BD0D-A09C7A409A41}"/>
              </a:ext>
            </a:extLst>
          </p:cNvPr>
          <p:cNvSpPr/>
          <p:nvPr userDrawn="1"/>
        </p:nvSpPr>
        <p:spPr>
          <a:xfrm>
            <a:off x="0" y="0"/>
            <a:ext cx="12192000" cy="265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6A91DB0-FEDF-47C9-98C2-732226E5C9B0}"/>
              </a:ext>
            </a:extLst>
          </p:cNvPr>
          <p:cNvCxnSpPr>
            <a:cxnSpLocks/>
          </p:cNvCxnSpPr>
          <p:nvPr userDrawn="1"/>
        </p:nvCxnSpPr>
        <p:spPr>
          <a:xfrm flipH="1">
            <a:off x="548994" y="1232663"/>
            <a:ext cx="582273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850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ADC415-1B94-D149-B094-1820EB5B3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901"/>
            <a:ext cx="12192000" cy="68834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E63C9AF-C548-4145-995A-E60BE4F2E7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9" y="2890554"/>
            <a:ext cx="3389254" cy="1107996"/>
          </a:xfrm>
          <a:prstGeom prst="rect">
            <a:avLst/>
          </a:prstGeom>
        </p:spPr>
        <p:txBody>
          <a:bodyPr anchor="t"/>
          <a:lstStyle>
            <a:lvl1pPr algn="l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02257E-FE46-FB4B-B4F0-6F8F64733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9" y="570110"/>
            <a:ext cx="1690189" cy="509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467FBC-67BC-43CA-BB75-AF85B553CA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901"/>
            <a:ext cx="12192000" cy="6883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6B7701-A3A3-46B4-80A4-632C713DC4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879" y="582579"/>
            <a:ext cx="1690189" cy="48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82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bg>
      <p:bgPr>
        <a:solidFill>
          <a:srgbClr val="33A2D9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75CB7-2042-FF4B-B3DA-5346E41CC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1280" y="-45889"/>
            <a:ext cx="12510350" cy="706313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39BED7-B64B-2044-A8D2-7556AF00A4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677" y="953388"/>
            <a:ext cx="1690189" cy="50954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1A3754-EEF9-CB4E-9A5F-4993E38F3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4068" y="2767096"/>
            <a:ext cx="7457438" cy="224369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defRPr sz="5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This is a Title Presentation of </a:t>
            </a:r>
            <a:br>
              <a:rPr lang="en-US" dirty="0"/>
            </a:br>
            <a:r>
              <a:rPr lang="en-US" dirty="0"/>
              <a:t>Three Lines Long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0713483-A8BD-334C-9A36-0CD3CCD331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24068" y="2064805"/>
            <a:ext cx="7457438" cy="249299"/>
          </a:xfrm>
          <a:prstGeom prst="rect">
            <a:avLst/>
          </a:prstGeom>
        </p:spPr>
        <p:txBody>
          <a:bodyPr wrap="none">
            <a:noAutofit/>
          </a:bodyPr>
          <a:lstStyle>
            <a:lvl1pPr marL="0" indent="0" algn="ctr">
              <a:buNone/>
              <a:defRPr sz="1400">
                <a:solidFill>
                  <a:srgbClr val="33A2D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indent="0">
              <a:buNone/>
            </a:pPr>
            <a:r>
              <a:rPr lang="en-US" sz="1800" spc="300" dirty="0">
                <a:solidFill>
                  <a:schemeClr val="accent6"/>
                </a:solidFill>
              </a:rPr>
              <a:t>SUB TITLE</a:t>
            </a:r>
          </a:p>
        </p:txBody>
      </p:sp>
    </p:spTree>
    <p:extLst>
      <p:ext uri="{BB962C8B-B14F-4D97-AF65-F5344CB8AC3E}">
        <p14:creationId xmlns:p14="http://schemas.microsoft.com/office/powerpoint/2010/main" val="561738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8182" y="6356350"/>
            <a:ext cx="445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13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42C07F-550D-3E41-B45F-B9A50B1A79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EDF574-4FE5-0047-8B27-2E4BB48A12B6}"/>
              </a:ext>
            </a:extLst>
          </p:cNvPr>
          <p:cNvCxnSpPr>
            <a:cxnSpLocks/>
          </p:cNvCxnSpPr>
          <p:nvPr/>
        </p:nvCxnSpPr>
        <p:spPr>
          <a:xfrm>
            <a:off x="11448183" y="6410896"/>
            <a:ext cx="0" cy="270536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C409F9-4C79-4230-A84D-095F00528D13}"/>
              </a:ext>
            </a:extLst>
          </p:cNvPr>
          <p:cNvCxnSpPr>
            <a:cxnSpLocks/>
          </p:cNvCxnSpPr>
          <p:nvPr userDrawn="1"/>
        </p:nvCxnSpPr>
        <p:spPr>
          <a:xfrm>
            <a:off x="11448183" y="6410896"/>
            <a:ext cx="0" cy="270536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979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34" r:id="rId9"/>
    <p:sldLayoutId id="2147483835" r:id="rId10"/>
    <p:sldLayoutId id="2147483830" r:id="rId11"/>
    <p:sldLayoutId id="2147483825" r:id="rId12"/>
    <p:sldLayoutId id="2147483833" r:id="rId13"/>
    <p:sldLayoutId id="2147483831" r:id="rId14"/>
    <p:sldLayoutId id="2147483829" r:id="rId15"/>
    <p:sldLayoutId id="2147483837" r:id="rId16"/>
    <p:sldLayoutId id="2147483848" r:id="rId17"/>
    <p:sldLayoutId id="2147483847" r:id="rId18"/>
    <p:sldLayoutId id="2147483860" r:id="rId19"/>
    <p:sldLayoutId id="2147483859" r:id="rId20"/>
    <p:sldLayoutId id="2147483858" r:id="rId21"/>
    <p:sldLayoutId id="2147483861" r:id="rId22"/>
    <p:sldLayoutId id="2147483863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13294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3294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9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Relationship Id="rId9" Type="http://schemas.openxmlformats.org/officeDocument/2006/relationships/image" Target="../media/image26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337ADD-F51F-6542-9144-2404A92E0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77" y="2551175"/>
            <a:ext cx="6558775" cy="1218795"/>
          </a:xfrm>
        </p:spPr>
        <p:txBody>
          <a:bodyPr/>
          <a:lstStyle/>
          <a:p>
            <a:r>
              <a:rPr lang="en-GB" sz="4400" dirty="0"/>
              <a:t>Mindfulness: Box breathing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923862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box breathing?</a:t>
            </a:r>
          </a:p>
        </p:txBody>
      </p:sp>
      <p:pic>
        <p:nvPicPr>
          <p:cNvPr id="93" name="Picture Placeholder 92" descr="Packing Box Open with solid fill">
            <a:extLst>
              <a:ext uri="{FF2B5EF4-FFF2-40B4-BE49-F238E27FC236}">
                <a16:creationId xmlns:a16="http://schemas.microsoft.com/office/drawing/2014/main" id="{EAF3579C-5F54-BD44-AD76-C07BBA5EFEA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49229" y="2117122"/>
            <a:ext cx="1367685" cy="1367685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Four-stage breathing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6B0E616-411B-4401-BC87-821D72B9D6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094" y="4683350"/>
            <a:ext cx="2160000" cy="1742650"/>
          </a:xfrm>
        </p:spPr>
        <p:txBody>
          <a:bodyPr/>
          <a:lstStyle/>
          <a:p>
            <a:r>
              <a:rPr lang="en-GB" dirty="0"/>
              <a:t>Four-sided technique: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GB" i="1" dirty="0"/>
              <a:t>breathe in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GB" b="1" dirty="0"/>
              <a:t>hold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GB" i="1" dirty="0"/>
              <a:t>breathe out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GB" b="1" dirty="0"/>
              <a:t>hold</a:t>
            </a:r>
            <a:r>
              <a:rPr lang="en-GB" dirty="0"/>
              <a:t>  </a:t>
            </a:r>
            <a:endParaRPr lang="en-GB" sz="1600" dirty="0"/>
          </a:p>
        </p:txBody>
      </p:sp>
      <p:pic>
        <p:nvPicPr>
          <p:cNvPr id="95" name="Picture Placeholder 94" descr="Lungs with solid fill">
            <a:extLst>
              <a:ext uri="{FF2B5EF4-FFF2-40B4-BE49-F238E27FC236}">
                <a16:creationId xmlns:a16="http://schemas.microsoft.com/office/drawing/2014/main" id="{1B98F2ED-22A7-8047-A12B-3AE19B270198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174841" y="2155157"/>
            <a:ext cx="1291616" cy="1291616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26076" y="3926334"/>
            <a:ext cx="2160587" cy="5040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What does it do?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EA89E-0B03-4727-AB47-73EA4E2DF9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Regulates the autonomic nervous system, which in turn settles the mind.</a:t>
            </a:r>
          </a:p>
        </p:txBody>
      </p:sp>
      <p:pic>
        <p:nvPicPr>
          <p:cNvPr id="97" name="Picture Placeholder 96" descr="Heart with pulse with solid fill">
            <a:extLst>
              <a:ext uri="{FF2B5EF4-FFF2-40B4-BE49-F238E27FC236}">
                <a16:creationId xmlns:a16="http://schemas.microsoft.com/office/drawing/2014/main" id="{41A48230-7A6F-634A-84FA-2508F0A6B9D5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450191" y="2165900"/>
            <a:ext cx="1291617" cy="1291617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How does it work?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F969E5-6F82-4658-A735-72D16DDDD1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0543" y="4688112"/>
            <a:ext cx="2160588" cy="2078448"/>
          </a:xfrm>
        </p:spPr>
        <p:txBody>
          <a:bodyPr>
            <a:normAutofit lnSpcReduction="10000"/>
          </a:bodyPr>
          <a:lstStyle/>
          <a:p>
            <a:r>
              <a:rPr lang="en-GB" sz="1600" dirty="0"/>
              <a:t>Lowers blood pressure, which introduces a sense of calm.</a:t>
            </a:r>
          </a:p>
          <a:p>
            <a:r>
              <a:rPr lang="en-GB" dirty="0"/>
              <a:t>Builds </a:t>
            </a:r>
            <a:r>
              <a:rPr lang="en-GB" sz="1600" dirty="0"/>
              <a:t>up CO</a:t>
            </a:r>
            <a:r>
              <a:rPr lang="en-GB" sz="1600" baseline="-25000" dirty="0"/>
              <a:t>2</a:t>
            </a:r>
            <a:r>
              <a:rPr lang="en-GB" baseline="-25000" dirty="0"/>
              <a:t>, </a:t>
            </a:r>
            <a:r>
              <a:rPr lang="en-GB" sz="1600" dirty="0"/>
              <a:t>stimulates the parasympathetic nervous system </a:t>
            </a:r>
            <a:r>
              <a:rPr lang="en-GB" dirty="0"/>
              <a:t>on </a:t>
            </a:r>
            <a:r>
              <a:rPr lang="en-GB" sz="1600" dirty="0"/>
              <a:t>exhale.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A7A116-BC28-4E39-B586-25212F9948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79" name="Picture Placeholder 178" descr="Person meditating">
            <a:extLst>
              <a:ext uri="{FF2B5EF4-FFF2-40B4-BE49-F238E27FC236}">
                <a16:creationId xmlns:a16="http://schemas.microsoft.com/office/drawing/2014/main" id="{9BB8F54F-F5BC-471B-9740-0BA6847A4574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9"/>
          <a:srcRect l="27028" r="27028"/>
          <a:stretch/>
        </p:blipFill>
        <p:spPr>
          <a:xfrm>
            <a:off x="7632650" y="86714"/>
            <a:ext cx="4472635" cy="6478538"/>
          </a:xfrm>
        </p:spPr>
      </p:pic>
    </p:spTree>
    <p:extLst>
      <p:ext uri="{BB962C8B-B14F-4D97-AF65-F5344CB8AC3E}">
        <p14:creationId xmlns:p14="http://schemas.microsoft.com/office/powerpoint/2010/main" val="330106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What is the autonomic nervous system?</a:t>
            </a:r>
          </a:p>
        </p:txBody>
      </p:sp>
      <p:pic>
        <p:nvPicPr>
          <p:cNvPr id="93" name="Picture Placeholder 92" descr="Skeleton with solid fill">
            <a:extLst>
              <a:ext uri="{FF2B5EF4-FFF2-40B4-BE49-F238E27FC236}">
                <a16:creationId xmlns:a16="http://schemas.microsoft.com/office/drawing/2014/main" id="{EAF3579C-5F54-BD44-AD76-C07BBA5EFEA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12763" y="2137384"/>
            <a:ext cx="1291616" cy="129161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Autonomic nervous system</a:t>
            </a:r>
          </a:p>
        </p:txBody>
      </p:sp>
      <p:pic>
        <p:nvPicPr>
          <p:cNvPr id="95" name="Picture Placeholder 94" descr="Run with solid fill">
            <a:extLst>
              <a:ext uri="{FF2B5EF4-FFF2-40B4-BE49-F238E27FC236}">
                <a16:creationId xmlns:a16="http://schemas.microsoft.com/office/drawing/2014/main" id="{1B98F2ED-22A7-8047-A12B-3AE19B270198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150903" y="2144283"/>
            <a:ext cx="1291616" cy="1291616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Sympathetic nervous system</a:t>
            </a:r>
          </a:p>
        </p:txBody>
      </p:sp>
      <p:pic>
        <p:nvPicPr>
          <p:cNvPr id="97" name="Picture Placeholder 96" descr="Vacation with solid fill">
            <a:extLst>
              <a:ext uri="{FF2B5EF4-FFF2-40B4-BE49-F238E27FC236}">
                <a16:creationId xmlns:a16="http://schemas.microsoft.com/office/drawing/2014/main" id="{41A48230-7A6F-634A-84FA-2508F0A6B9D5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557096" y="2244288"/>
            <a:ext cx="1077808" cy="1077808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Parasympathetic nervous system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A7A116-BC28-4E39-B586-25212F9948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1" name="Picture Placeholder 20" descr="Track cycling team racing in velodrome">
            <a:extLst>
              <a:ext uri="{FF2B5EF4-FFF2-40B4-BE49-F238E27FC236}">
                <a16:creationId xmlns:a16="http://schemas.microsoft.com/office/drawing/2014/main" id="{17D48D98-60F6-4590-9096-23B71338A68B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9"/>
          <a:srcRect l="26993" r="26993"/>
          <a:stretch/>
        </p:blipFill>
        <p:spPr>
          <a:xfrm>
            <a:off x="7632650" y="86714"/>
            <a:ext cx="4472635" cy="6478538"/>
          </a:xfrm>
        </p:spPr>
      </p:pic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84FCB5B5-0C64-4E2C-AD84-74E806A4EB37}"/>
              </a:ext>
            </a:extLst>
          </p:cNvPr>
          <p:cNvSpPr txBox="1">
            <a:spLocks/>
          </p:cNvSpPr>
          <p:nvPr/>
        </p:nvSpPr>
        <p:spPr>
          <a:xfrm>
            <a:off x="432094" y="4683350"/>
            <a:ext cx="2160000" cy="17426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accent1"/>
                </a:solidFill>
                <a:latin typeface="+mj-lt"/>
              </a:rPr>
              <a:t>Regulates bodily functions, such as heart rate, digestion, and respiratory rate.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AC51DFC0-307A-40B1-A128-C8B1EBAD73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075" y="4688112"/>
            <a:ext cx="2160588" cy="1396804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Fight or flight </a:t>
            </a:r>
          </a:p>
          <a:p>
            <a:r>
              <a:rPr lang="en-GB" dirty="0"/>
              <a:t>Dilates pupil, increases heart rate, glucose and adrenalin release, inhibits digestion.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BF0F2E1C-42A8-46A6-82EA-77910EC2EA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0543" y="4688112"/>
            <a:ext cx="2160588" cy="2078448"/>
          </a:xfrm>
        </p:spPr>
        <p:txBody>
          <a:bodyPr/>
          <a:lstStyle/>
          <a:p>
            <a:r>
              <a:rPr lang="en-GB" sz="1600" b="1" dirty="0"/>
              <a:t>Rest and digest</a:t>
            </a:r>
          </a:p>
          <a:p>
            <a:r>
              <a:rPr lang="en-GB" dirty="0"/>
              <a:t>H</a:t>
            </a:r>
            <a:r>
              <a:rPr lang="en-GB" sz="1600" dirty="0"/>
              <a:t>olding of breath builds up CO</a:t>
            </a:r>
            <a:r>
              <a:rPr lang="en-GB" sz="1600" baseline="-25000" dirty="0"/>
              <a:t>2</a:t>
            </a:r>
            <a:r>
              <a:rPr lang="en-GB" baseline="-25000" dirty="0"/>
              <a:t>, </a:t>
            </a:r>
            <a:r>
              <a:rPr lang="en-GB" sz="1600" dirty="0"/>
              <a:t>stimulates the parasympathetic nervous system </a:t>
            </a:r>
            <a:r>
              <a:rPr lang="en-GB" dirty="0"/>
              <a:t>on </a:t>
            </a:r>
            <a:r>
              <a:rPr lang="en-GB" sz="1600" dirty="0"/>
              <a:t>exhale.</a:t>
            </a:r>
          </a:p>
        </p:txBody>
      </p:sp>
    </p:spTree>
    <p:extLst>
      <p:ext uri="{BB962C8B-B14F-4D97-AF65-F5344CB8AC3E}">
        <p14:creationId xmlns:p14="http://schemas.microsoft.com/office/powerpoint/2010/main" val="3922600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2">
            <a:extLst>
              <a:ext uri="{FF2B5EF4-FFF2-40B4-BE49-F238E27FC236}">
                <a16:creationId xmlns:a16="http://schemas.microsoft.com/office/drawing/2014/main" id="{F6E2921A-0C78-4127-98C4-D32713416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anchor="ctr">
            <a:normAutofit fontScale="90000"/>
          </a:bodyPr>
          <a:lstStyle/>
          <a:p>
            <a:r>
              <a:rPr lang="en-US" sz="3000"/>
              <a:t>How to box breathe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796181-8513-415E-9F76-1A5B432EF0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96369" y="6155190"/>
            <a:ext cx="432000" cy="432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B51A1E-902D-48AF-9020-955120F399B6}" type="slidenum">
              <a:rPr lang="en-US" noProof="0" smtClean="0"/>
              <a:pPr>
                <a:spcAft>
                  <a:spcPts val="600"/>
                </a:spcAft>
              </a:pPr>
              <a:t>4</a:t>
            </a:fld>
            <a:endParaRPr lang="en-US" noProof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2EDA5F6-F7C0-4431-85AC-28FFE24033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8718693"/>
              </p:ext>
            </p:extLst>
          </p:nvPr>
        </p:nvGraphicFramePr>
        <p:xfrm>
          <a:off x="727634" y="1260773"/>
          <a:ext cx="9895541" cy="4776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BDD6E25-5478-BBA1-7406-79BA32D67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060332"/>
              </p:ext>
            </p:extLst>
          </p:nvPr>
        </p:nvGraphicFramePr>
        <p:xfrm>
          <a:off x="1735580" y="138575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54361676"/>
      </p:ext>
    </p:extLst>
  </p:cSld>
  <p:clrMapOvr>
    <a:masterClrMapping/>
  </p:clrMapOvr>
</p:sld>
</file>

<file path=ppt/theme/theme1.xml><?xml version="1.0" encoding="utf-8"?>
<a:theme xmlns:a="http://schemas.openxmlformats.org/drawingml/2006/main" name="XpertHR theme">
  <a:themeElements>
    <a:clrScheme name="XpertHR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3294E"/>
      </a:accent1>
      <a:accent2>
        <a:srgbClr val="E56919"/>
      </a:accent2>
      <a:accent3>
        <a:srgbClr val="00A3EA"/>
      </a:accent3>
      <a:accent4>
        <a:srgbClr val="0067BE"/>
      </a:accent4>
      <a:accent5>
        <a:srgbClr val="13284E"/>
      </a:accent5>
      <a:accent6>
        <a:srgbClr val="509F33"/>
      </a:accent6>
      <a:hlink>
        <a:srgbClr val="0067BE"/>
      </a:hlink>
      <a:folHlink>
        <a:srgbClr val="E56919"/>
      </a:folHlink>
    </a:clrScheme>
    <a:fontScheme name="XpertHR font scheme">
      <a:majorFont>
        <a:latin typeface="Arial"/>
        <a:ea typeface=""/>
        <a:cs typeface=""/>
      </a:majorFont>
      <a:minorFont>
        <a:latin typeface="Solei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XpertHR theme" id="{8257E46A-EAE5-4685-961D-791542667FD0}" vid="{6B354BDD-73E4-4F01-96C0-E8B4169448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229</Words>
  <Application>Microsoft Office PowerPoint</Application>
  <PresentationFormat>Widescreen</PresentationFormat>
  <Paragraphs>36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Soleil</vt:lpstr>
      <vt:lpstr>Times New Roman</vt:lpstr>
      <vt:lpstr>XpertHR theme</vt:lpstr>
      <vt:lpstr>Mindfulness: Box breathing</vt:lpstr>
      <vt:lpstr>What is box breathing?</vt:lpstr>
      <vt:lpstr>What is the autonomic nervous system?</vt:lpstr>
      <vt:lpstr>How to box breathe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Wright</dc:creator>
  <cp:lastModifiedBy>Shore, Robert (XpertHR-SUT)</cp:lastModifiedBy>
  <cp:revision>1196</cp:revision>
  <cp:lastPrinted>2019-10-28T16:15:10Z</cp:lastPrinted>
  <dcterms:created xsi:type="dcterms:W3CDTF">2018-02-07T11:37:55Z</dcterms:created>
  <dcterms:modified xsi:type="dcterms:W3CDTF">2023-12-07T16:56:50Z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49ac42a-3eb4-4074-b885-aea26bd6241e_Enabled">
    <vt:lpwstr>true</vt:lpwstr>
  </property>
  <property fmtid="{D5CDD505-2E9C-101B-9397-08002B2CF9AE}" pid="3" name="MSIP_Label_549ac42a-3eb4-4074-b885-aea26bd6241e_SetDate">
    <vt:lpwstr>2021-09-09T19:16:01Z</vt:lpwstr>
  </property>
  <property fmtid="{D5CDD505-2E9C-101B-9397-08002B2CF9AE}" pid="4" name="MSIP_Label_549ac42a-3eb4-4074-b885-aea26bd6241e_Method">
    <vt:lpwstr>Standard</vt:lpwstr>
  </property>
  <property fmtid="{D5CDD505-2E9C-101B-9397-08002B2CF9AE}" pid="5" name="MSIP_Label_549ac42a-3eb4-4074-b885-aea26bd6241e_Name">
    <vt:lpwstr>General Business</vt:lpwstr>
  </property>
  <property fmtid="{D5CDD505-2E9C-101B-9397-08002B2CF9AE}" pid="6" name="MSIP_Label_549ac42a-3eb4-4074-b885-aea26bd6241e_SiteId">
    <vt:lpwstr>9274ee3f-9425-4109-a27f-9fb15c10675d</vt:lpwstr>
  </property>
  <property fmtid="{D5CDD505-2E9C-101B-9397-08002B2CF9AE}" pid="7" name="MSIP_Label_549ac42a-3eb4-4074-b885-aea26bd6241e_ActionId">
    <vt:lpwstr>ec130b98-4a54-4f18-a4f5-247fe66f9913</vt:lpwstr>
  </property>
  <property fmtid="{D5CDD505-2E9C-101B-9397-08002B2CF9AE}" pid="8" name="MSIP_Label_549ac42a-3eb4-4074-b885-aea26bd6241e_ContentBits">
    <vt:lpwstr>0</vt:lpwstr>
  </property>
</Properties>
</file>