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9" r:id="rId1"/>
  </p:sldMasterIdLst>
  <p:notesMasterIdLst>
    <p:notesMasterId r:id="rId4"/>
  </p:notesMasterIdLst>
  <p:handoutMasterIdLst>
    <p:handoutMasterId r:id="rId5"/>
  </p:handoutMasterIdLst>
  <p:sldIdLst>
    <p:sldId id="379" r:id="rId2"/>
    <p:sldId id="263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F33"/>
    <a:srgbClr val="22785D"/>
    <a:srgbClr val="0E4281"/>
    <a:srgbClr val="123467"/>
    <a:srgbClr val="F2DADC"/>
    <a:srgbClr val="CCD9C9"/>
    <a:srgbClr val="C8D3D1"/>
    <a:srgbClr val="FFCC66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73CCB-E057-4A76-BEFA-E784356BC5E6}" v="13" dt="2023-12-07T14:25:57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8" autoAdjust="0"/>
    <p:restoredTop sz="72171" autoAdjust="0"/>
  </p:normalViewPr>
  <p:slideViewPr>
    <p:cSldViewPr snapToGrid="0" snapToObjects="1">
      <p:cViewPr varScale="1">
        <p:scale>
          <a:sx n="57" d="100"/>
          <a:sy n="57" d="100"/>
        </p:scale>
        <p:origin x="1296" y="62"/>
      </p:cViewPr>
      <p:guideLst/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4387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t, Christopher W. (XpertHR-SUT)" userId="8ac1896c-ac39-4f96-94dc-f6516dd9735c" providerId="ADAL" clId="{49573CCB-E057-4A76-BEFA-E784356BC5E6}"/>
    <pc:docChg chg="custSel delSld modSld modMainMaster">
      <pc:chgData name="Bryant, Christopher W. (XpertHR-SUT)" userId="8ac1896c-ac39-4f96-94dc-f6516dd9735c" providerId="ADAL" clId="{49573CCB-E057-4A76-BEFA-E784356BC5E6}" dt="2023-12-07T14:27:52.085" v="512" actId="2696"/>
      <pc:docMkLst>
        <pc:docMk/>
      </pc:docMkLst>
      <pc:sldChg chg="modSp mod">
        <pc:chgData name="Bryant, Christopher W. (XpertHR-SUT)" userId="8ac1896c-ac39-4f96-94dc-f6516dd9735c" providerId="ADAL" clId="{49573CCB-E057-4A76-BEFA-E784356BC5E6}" dt="2023-12-07T14:27:17.273" v="511" actId="207"/>
        <pc:sldMkLst>
          <pc:docMk/>
          <pc:sldMk cId="3301068107" sldId="263"/>
        </pc:sldMkLst>
        <pc:spChg chg="mod">
          <ac:chgData name="Bryant, Christopher W. (XpertHR-SUT)" userId="8ac1896c-ac39-4f96-94dc-f6516dd9735c" providerId="ADAL" clId="{49573CCB-E057-4A76-BEFA-E784356BC5E6}" dt="2023-12-07T14:18:35.164" v="87" actId="20577"/>
          <ac:spMkLst>
            <pc:docMk/>
            <pc:sldMk cId="3301068107" sldId="263"/>
            <ac:spMk id="2" creationId="{352D215A-7D9D-4B71-81A1-3220FCFE316C}"/>
          </ac:spMkLst>
        </pc:spChg>
        <pc:spChg chg="mod">
          <ac:chgData name="Bryant, Christopher W. (XpertHR-SUT)" userId="8ac1896c-ac39-4f96-94dc-f6516dd9735c" providerId="ADAL" clId="{49573CCB-E057-4A76-BEFA-E784356BC5E6}" dt="2023-12-07T14:26:38.029" v="505" actId="20577"/>
          <ac:spMkLst>
            <pc:docMk/>
            <pc:sldMk cId="3301068107" sldId="263"/>
            <ac:spMk id="4" creationId="{79CEA89E-0B03-4727-AB47-73EA4E2DF948}"/>
          </ac:spMkLst>
        </pc:spChg>
        <pc:spChg chg="mod">
          <ac:chgData name="Bryant, Christopher W. (XpertHR-SUT)" userId="8ac1896c-ac39-4f96-94dc-f6516dd9735c" providerId="ADAL" clId="{49573CCB-E057-4A76-BEFA-E784356BC5E6}" dt="2023-12-07T14:26:50.668" v="507" actId="20577"/>
          <ac:spMkLst>
            <pc:docMk/>
            <pc:sldMk cId="3301068107" sldId="263"/>
            <ac:spMk id="5" creationId="{C4F969E5-6F82-4658-A735-72D16DDDD1D8}"/>
          </ac:spMkLst>
        </pc:spChg>
        <pc:spChg chg="mod">
          <ac:chgData name="Bryant, Christopher W. (XpertHR-SUT)" userId="8ac1896c-ac39-4f96-94dc-f6516dd9735c" providerId="ADAL" clId="{49573CCB-E057-4A76-BEFA-E784356BC5E6}" dt="2023-12-07T14:19:12.431" v="131" actId="20577"/>
          <ac:spMkLst>
            <pc:docMk/>
            <pc:sldMk cId="3301068107" sldId="263"/>
            <ac:spMk id="8" creationId="{E6971D8C-ECC5-4EDD-AC10-DDF4CA7E9DC3}"/>
          </ac:spMkLst>
        </pc:spChg>
        <pc:spChg chg="mod">
          <ac:chgData name="Bryant, Christopher W. (XpertHR-SUT)" userId="8ac1896c-ac39-4f96-94dc-f6516dd9735c" providerId="ADAL" clId="{49573CCB-E057-4A76-BEFA-E784356BC5E6}" dt="2023-12-07T14:23:09.393" v="254" actId="20577"/>
          <ac:spMkLst>
            <pc:docMk/>
            <pc:sldMk cId="3301068107" sldId="263"/>
            <ac:spMk id="9" creationId="{A6E9F776-E542-4D93-851A-A3A10F6D2A7D}"/>
          </ac:spMkLst>
        </pc:spChg>
        <pc:spChg chg="mod">
          <ac:chgData name="Bryant, Christopher W. (XpertHR-SUT)" userId="8ac1896c-ac39-4f96-94dc-f6516dd9735c" providerId="ADAL" clId="{49573CCB-E057-4A76-BEFA-E784356BC5E6}" dt="2023-12-07T14:24:54.335" v="427" actId="20577"/>
          <ac:spMkLst>
            <pc:docMk/>
            <pc:sldMk cId="3301068107" sldId="263"/>
            <ac:spMk id="10" creationId="{CE222CAE-9234-4B0E-90FC-584C469313C6}"/>
          </ac:spMkLst>
        </pc:spChg>
        <pc:spChg chg="mod">
          <ac:chgData name="Bryant, Christopher W. (XpertHR-SUT)" userId="8ac1896c-ac39-4f96-94dc-f6516dd9735c" providerId="ADAL" clId="{49573CCB-E057-4A76-BEFA-E784356BC5E6}" dt="2023-12-07T14:26:26.931" v="491" actId="20577"/>
          <ac:spMkLst>
            <pc:docMk/>
            <pc:sldMk cId="3301068107" sldId="263"/>
            <ac:spMk id="13" creationId="{A6B0E616-411B-4401-BC87-821D72B9D614}"/>
          </ac:spMkLst>
        </pc:spChg>
        <pc:picChg chg="mod">
          <ac:chgData name="Bryant, Christopher W. (XpertHR-SUT)" userId="8ac1896c-ac39-4f96-94dc-f6516dd9735c" providerId="ADAL" clId="{49573CCB-E057-4A76-BEFA-E784356BC5E6}" dt="2023-12-07T14:27:17.273" v="511" actId="207"/>
          <ac:picMkLst>
            <pc:docMk/>
            <pc:sldMk cId="3301068107" sldId="263"/>
            <ac:picMk id="93" creationId="{EAF3579C-5F54-BD44-AD76-C07BBA5EFEA7}"/>
          </ac:picMkLst>
        </pc:picChg>
        <pc:picChg chg="mod">
          <ac:chgData name="Bryant, Christopher W. (XpertHR-SUT)" userId="8ac1896c-ac39-4f96-94dc-f6516dd9735c" providerId="ADAL" clId="{49573CCB-E057-4A76-BEFA-E784356BC5E6}" dt="2023-12-07T14:27:12.562" v="510" actId="207"/>
          <ac:picMkLst>
            <pc:docMk/>
            <pc:sldMk cId="3301068107" sldId="263"/>
            <ac:picMk id="95" creationId="{1B98F2ED-22A7-8047-A12B-3AE19B270198}"/>
          </ac:picMkLst>
        </pc:picChg>
        <pc:picChg chg="mod">
          <ac:chgData name="Bryant, Christopher W. (XpertHR-SUT)" userId="8ac1896c-ac39-4f96-94dc-f6516dd9735c" providerId="ADAL" clId="{49573CCB-E057-4A76-BEFA-E784356BC5E6}" dt="2023-12-07T14:27:05.054" v="509" actId="207"/>
          <ac:picMkLst>
            <pc:docMk/>
            <pc:sldMk cId="3301068107" sldId="263"/>
            <ac:picMk id="97" creationId="{41A48230-7A6F-634A-84FA-2508F0A6B9D5}"/>
          </ac:picMkLst>
        </pc:picChg>
        <pc:picChg chg="mod">
          <ac:chgData name="Bryant, Christopher W. (XpertHR-SUT)" userId="8ac1896c-ac39-4f96-94dc-f6516dd9735c" providerId="ADAL" clId="{49573CCB-E057-4A76-BEFA-E784356BC5E6}" dt="2023-12-07T14:25:57.465" v="480" actId="14826"/>
          <ac:picMkLst>
            <pc:docMk/>
            <pc:sldMk cId="3301068107" sldId="263"/>
            <ac:picMk id="179" creationId="{9BB8F54F-F5BC-471B-9740-0BA6847A4574}"/>
          </ac:picMkLst>
        </pc:picChg>
      </pc:sldChg>
      <pc:sldChg chg="modSp mod">
        <pc:chgData name="Bryant, Christopher W. (XpertHR-SUT)" userId="8ac1896c-ac39-4f96-94dc-f6516dd9735c" providerId="ADAL" clId="{49573CCB-E057-4A76-BEFA-E784356BC5E6}" dt="2023-12-07T14:11:40.227" v="36" actId="20577"/>
        <pc:sldMkLst>
          <pc:docMk/>
          <pc:sldMk cId="923862841" sldId="379"/>
        </pc:sldMkLst>
        <pc:spChg chg="mod">
          <ac:chgData name="Bryant, Christopher W. (XpertHR-SUT)" userId="8ac1896c-ac39-4f96-94dc-f6516dd9735c" providerId="ADAL" clId="{49573CCB-E057-4A76-BEFA-E784356BC5E6}" dt="2023-12-07T14:11:40.227" v="36" actId="20577"/>
          <ac:spMkLst>
            <pc:docMk/>
            <pc:sldMk cId="923862841" sldId="379"/>
            <ac:spMk id="3" creationId="{70337ADD-F51F-6542-9144-2404A92E05A9}"/>
          </ac:spMkLst>
        </pc:spChg>
      </pc:sldChg>
      <pc:sldChg chg="del">
        <pc:chgData name="Bryant, Christopher W. (XpertHR-SUT)" userId="8ac1896c-ac39-4f96-94dc-f6516dd9735c" providerId="ADAL" clId="{49573CCB-E057-4A76-BEFA-E784356BC5E6}" dt="2023-12-07T14:27:52.085" v="512" actId="2696"/>
        <pc:sldMkLst>
          <pc:docMk/>
          <pc:sldMk cId="3922600906" sldId="575"/>
        </pc:sldMkLst>
      </pc:sldChg>
      <pc:sldChg chg="del">
        <pc:chgData name="Bryant, Christopher W. (XpertHR-SUT)" userId="8ac1896c-ac39-4f96-94dc-f6516dd9735c" providerId="ADAL" clId="{49573CCB-E057-4A76-BEFA-E784356BC5E6}" dt="2023-12-07T14:27:52.085" v="512" actId="2696"/>
        <pc:sldMkLst>
          <pc:docMk/>
          <pc:sldMk cId="3354361676" sldId="577"/>
        </pc:sldMkLst>
      </pc:sldChg>
      <pc:sldMasterChg chg="delSldLayout modSldLayout">
        <pc:chgData name="Bryant, Christopher W. (XpertHR-SUT)" userId="8ac1896c-ac39-4f96-94dc-f6516dd9735c" providerId="ADAL" clId="{49573CCB-E057-4A76-BEFA-E784356BC5E6}" dt="2023-12-07T14:27:52.085" v="512" actId="2696"/>
        <pc:sldMasterMkLst>
          <pc:docMk/>
          <pc:sldMasterMk cId="3399979465" sldId="2147483849"/>
        </pc:sldMasterMkLst>
        <pc:sldLayoutChg chg="modSp">
          <pc:chgData name="Bryant, Christopher W. (XpertHR-SUT)" userId="8ac1896c-ac39-4f96-94dc-f6516dd9735c" providerId="ADAL" clId="{49573CCB-E057-4A76-BEFA-E784356BC5E6}" dt="2023-12-07T14:13:14.916" v="38" actId="14826"/>
          <pc:sldLayoutMkLst>
            <pc:docMk/>
            <pc:sldMasterMk cId="3399979465" sldId="2147483849"/>
            <pc:sldLayoutMk cId="1739504630" sldId="2147483852"/>
          </pc:sldLayoutMkLst>
          <pc:picChg chg="mod">
            <ac:chgData name="Bryant, Christopher W. (XpertHR-SUT)" userId="8ac1896c-ac39-4f96-94dc-f6516dd9735c" providerId="ADAL" clId="{49573CCB-E057-4A76-BEFA-E784356BC5E6}" dt="2023-12-07T14:13:14.916" v="38" actId="14826"/>
            <ac:picMkLst>
              <pc:docMk/>
              <pc:sldMasterMk cId="3399979465" sldId="2147483849"/>
              <pc:sldLayoutMk cId="1739504630" sldId="2147483852"/>
              <ac:picMk id="10" creationId="{8AA0D9E8-D794-43DC-A719-6836EEBAEF0F}"/>
            </ac:picMkLst>
          </pc:picChg>
        </pc:sldLayoutChg>
        <pc:sldLayoutChg chg="del">
          <pc:chgData name="Bryant, Christopher W. (XpertHR-SUT)" userId="8ac1896c-ac39-4f96-94dc-f6516dd9735c" providerId="ADAL" clId="{49573CCB-E057-4A76-BEFA-E784356BC5E6}" dt="2023-12-07T14:27:52.085" v="512" actId="2696"/>
          <pc:sldLayoutMkLst>
            <pc:docMk/>
            <pc:sldMasterMk cId="3399979465" sldId="2147483849"/>
            <pc:sldLayoutMk cId="1001314025" sldId="21474838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911004-EDA5-1B49-871F-DFEE9E4927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C8DD3-E273-0B41-B343-F814A7080F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F38D8-3255-A744-84BE-2371E8B9335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5512D-50BC-5E4C-8214-C4601D110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FBDF5-647F-8F48-85E2-A005D4E6FF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B57E-1B53-EE4A-A7F5-FA87B466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0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9733C-308C-744F-9748-97E02B7E968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9C26C-A418-C747-9BED-7A7B3A8CD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9C26C-A418-C747-9BED-7A7B3A8CD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6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62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75CB7-2042-FF4B-B3DA-5346E41C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-45889"/>
            <a:ext cx="12510350" cy="7063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77" y="953388"/>
            <a:ext cx="1690189" cy="5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1A3754-EEF9-CB4E-9A5F-4993E38F3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068" y="2767096"/>
            <a:ext cx="7457438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Title Presentation of </a:t>
            </a:r>
            <a:br>
              <a:rPr lang="en-US" dirty="0"/>
            </a:br>
            <a:r>
              <a:rPr lang="en-US" dirty="0"/>
              <a:t>Three Lines Long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0713483-A8BD-334C-9A36-0CD3CCD331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4068" y="2064805"/>
            <a:ext cx="7457438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88B6E-B0F6-4C13-B535-F547DD7C0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0"/>
            <a:ext cx="12510350" cy="7063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A4D80-3AD9-4E34-8E9B-662F46BCB8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2677" y="965857"/>
            <a:ext cx="1690189" cy="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tail of a slice of lemon with soda water in glass">
            <a:extLst>
              <a:ext uri="{FF2B5EF4-FFF2-40B4-BE49-F238E27FC236}">
                <a16:creationId xmlns:a16="http://schemas.microsoft.com/office/drawing/2014/main" id="{29D75527-3FFE-1C40-A7DE-93937E091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3702"/>
          <a:stretch/>
        </p:blipFill>
        <p:spPr>
          <a:xfrm>
            <a:off x="3667231" y="5976"/>
            <a:ext cx="8871794" cy="68741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0E51C1-DAD5-6349-81E3-8A691BCE8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76" y="1174"/>
            <a:ext cx="12221056" cy="6887073"/>
          </a:xfrm>
          <a:prstGeom prst="rect">
            <a:avLst/>
          </a:prstGeom>
        </p:spPr>
      </p:pic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1756B6E8-4C49-D849-8AC4-B21CB66AD2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92" y="5206741"/>
            <a:ext cx="3538538" cy="3667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83E70C9-C429-2F42-BAC8-55E318D12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7" y="2211812"/>
            <a:ext cx="6176495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own image to this template in masters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A0A9CC-1CC3-8A4F-BB31-CEF1A51CC44E}"/>
              </a:ext>
            </a:extLst>
          </p:cNvPr>
          <p:cNvCxnSpPr>
            <a:cxnSpLocks/>
          </p:cNvCxnSpPr>
          <p:nvPr userDrawn="1"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194E43A-A462-A446-9B38-6F6C60B81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92" y="5631096"/>
            <a:ext cx="5082028" cy="2492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By First Name Surname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C614FE5-D4AF-5541-80A2-0DF68ED003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032" y="1618738"/>
            <a:ext cx="2822364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7655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D0CD125-58E6-6D45-AF3F-49BFF721C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-45889"/>
            <a:ext cx="12510350" cy="7063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1A3754-EEF9-CB4E-9A5F-4993E38F3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211812"/>
            <a:ext cx="5838042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Plain Title Presentation</a:t>
            </a:r>
            <a:br>
              <a:rPr lang="en-US" dirty="0"/>
            </a:br>
            <a:r>
              <a:rPr lang="en-US" dirty="0"/>
              <a:t>Three Lines Long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1BFFB64C-5646-7A49-B8F7-864879DD8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92" y="5206741"/>
            <a:ext cx="3538538" cy="3667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7F07D2-AA2E-1742-9700-6D24D734C692}"/>
              </a:ext>
            </a:extLst>
          </p:cNvPr>
          <p:cNvCxnSpPr>
            <a:cxnSpLocks/>
          </p:cNvCxnSpPr>
          <p:nvPr userDrawn="1"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3AF990BA-B3D0-A54C-8DD9-81B9F9C53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92" y="5631096"/>
            <a:ext cx="5082028" cy="2492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By First Name Surname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EB18A5-48F3-284C-9F70-E4461CF816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032" y="1618738"/>
            <a:ext cx="2822364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43004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E4D4F4-C2A6-B34A-B956-5157581D1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180" y="-28238"/>
            <a:ext cx="12394140" cy="69515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63C9AF-C548-4145-995A-E60BE4F2E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339541"/>
            <a:ext cx="3676864" cy="1187429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slide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BE790D-6756-0A4D-B3EF-7093675BBF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879" y="1735803"/>
            <a:ext cx="4725988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SECTION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2257E-FE46-FB4B-B4F0-6F8F64733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5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F5315AC-D8E7-3A40-9478-7FF890BF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4" y="3762703"/>
            <a:ext cx="2476516" cy="3138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06" y="6356350"/>
            <a:ext cx="406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A196A5-0A81-C443-843B-A483E05AA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0186A6-75D2-4F4A-B6F1-58635C8008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D9E84-44FC-FF45-8B91-CC970212DF25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1F4F4CC-BB79-604A-B953-09B69E82A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7"/>
            <a:ext cx="9580180" cy="3615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29D79-75C2-3443-B2DC-D9B46089B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ADC415-1B94-D149-B094-1820EB5B3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901"/>
            <a:ext cx="12192000" cy="6883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63C9AF-C548-4145-995A-E60BE4F2E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890554"/>
            <a:ext cx="3389254" cy="1107996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2257E-FE46-FB4B-B4F0-6F8F64733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F5315AC-D8E7-3A40-9478-7FF890BF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4" y="3762703"/>
            <a:ext cx="2476516" cy="3138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06" y="6356350"/>
            <a:ext cx="406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A196A5-0A81-C443-843B-A483E05AA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0186A6-75D2-4F4A-B6F1-58635C8008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D9E84-44FC-FF45-8B91-CC970212DF25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1F4F4CC-BB79-604A-B953-09B69E82A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7"/>
            <a:ext cx="9580180" cy="3615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29D79-75C2-3443-B2DC-D9B46089B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5FDB30-3132-4089-9483-FA802D7E0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06" y="6356350"/>
            <a:ext cx="406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7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75CB7-2042-FF4B-B3DA-5346E41C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1" y="-39157"/>
            <a:ext cx="12322628" cy="6925857"/>
          </a:xfrm>
          <a:prstGeom prst="rect">
            <a:avLst/>
          </a:prstGeom>
        </p:spPr>
      </p:pic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1756B6E8-4C49-D849-8AC4-B21CB66AD2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92" y="5206741"/>
            <a:ext cx="3538538" cy="3667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83E70C9-C429-2F42-BAC8-55E318D12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8" y="2211812"/>
            <a:ext cx="5959960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an image Title Presentation Three Lines Long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A0A9CC-1CC3-8A4F-BB31-CEF1A51CC44E}"/>
              </a:ext>
            </a:extLst>
          </p:cNvPr>
          <p:cNvCxnSpPr>
            <a:cxnSpLocks/>
          </p:cNvCxnSpPr>
          <p:nvPr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194E43A-A462-A446-9B38-6F6C60B81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92" y="5631096"/>
            <a:ext cx="5082028" cy="2492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By First Name Surname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C614FE5-D4AF-5541-80A2-0DF68ED003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032" y="1618738"/>
            <a:ext cx="2822364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03823589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8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F5315AC-D8E7-3A40-9478-7FF890BF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4" y="3762703"/>
            <a:ext cx="2476516" cy="3138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06" y="6356350"/>
            <a:ext cx="406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A196A5-0A81-C443-843B-A483E05AA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0186A6-75D2-4F4A-B6F1-58635C8008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D9E84-44FC-FF45-8B91-CC970212DF25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1F4F4CC-BB79-604A-B953-09B69E82A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7"/>
            <a:ext cx="9580180" cy="3615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29D79-75C2-3443-B2DC-D9B46089B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1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1756B6E8-4C49-D849-8AC4-B21CB66AD2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92" y="5206741"/>
            <a:ext cx="3538538" cy="3667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" y="570110"/>
            <a:ext cx="1690189" cy="50954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83E70C9-C429-2F42-BAC8-55E318D12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7" y="2211812"/>
            <a:ext cx="6176495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your own image to this template in masters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A0A9CC-1CC3-8A4F-BB31-CEF1A51CC44E}"/>
              </a:ext>
            </a:extLst>
          </p:cNvPr>
          <p:cNvCxnSpPr>
            <a:cxnSpLocks/>
          </p:cNvCxnSpPr>
          <p:nvPr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194E43A-A462-A446-9B38-6F6C60B81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92" y="5631096"/>
            <a:ext cx="5082028" cy="2492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By First Name Surname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C614FE5-D4AF-5541-80A2-0DF68ED003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032" y="1618738"/>
            <a:ext cx="2822364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WELCOME</a:t>
            </a:r>
          </a:p>
        </p:txBody>
      </p:sp>
      <p:pic>
        <p:nvPicPr>
          <p:cNvPr id="10" name="Picture 9" descr="Half face clock on a wall">
            <a:extLst>
              <a:ext uri="{FF2B5EF4-FFF2-40B4-BE49-F238E27FC236}">
                <a16:creationId xmlns:a16="http://schemas.microsoft.com/office/drawing/2014/main" id="{8AA0D9E8-D794-43DC-A719-6836EEBAEF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r="10217"/>
          <a:stretch/>
        </p:blipFill>
        <p:spPr>
          <a:xfrm>
            <a:off x="5764316" y="-14537"/>
            <a:ext cx="7615814" cy="6887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FB50F-0C9B-4C1B-BF8A-97157D1956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285" y="-28136"/>
            <a:ext cx="12300569" cy="69161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A7D402-781A-415B-B137-61B0BC5CCD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F5604A-FAC1-4DFC-A0F4-AB4AECA77602}"/>
              </a:ext>
            </a:extLst>
          </p:cNvPr>
          <p:cNvCxnSpPr>
            <a:cxnSpLocks/>
          </p:cNvCxnSpPr>
          <p:nvPr userDrawn="1"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0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D0CD125-58E6-6D45-AF3F-49BFF721C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-45889"/>
            <a:ext cx="12510350" cy="7063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" y="570110"/>
            <a:ext cx="1690189" cy="5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1A3754-EEF9-CB4E-9A5F-4993E38F3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211812"/>
            <a:ext cx="5838042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Plain Title Presentation</a:t>
            </a:r>
            <a:br>
              <a:rPr lang="en-US" dirty="0"/>
            </a:br>
            <a:r>
              <a:rPr lang="en-US" dirty="0"/>
              <a:t>Three Lines Long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1BFFB64C-5646-7A49-B8F7-864879DD8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192" y="5206741"/>
            <a:ext cx="3538538" cy="3667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7F07D2-AA2E-1742-9700-6D24D734C692}"/>
              </a:ext>
            </a:extLst>
          </p:cNvPr>
          <p:cNvCxnSpPr>
            <a:cxnSpLocks/>
          </p:cNvCxnSpPr>
          <p:nvPr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3AF990BA-B3D0-A54C-8DD9-81B9F9C53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92" y="5631096"/>
            <a:ext cx="5082028" cy="2492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00B0F0"/>
                </a:solidFill>
              </a:defRPr>
            </a:lvl2pPr>
            <a:lvl3pPr marL="914400" indent="0">
              <a:buNone/>
              <a:defRPr>
                <a:solidFill>
                  <a:srgbClr val="00B0F0"/>
                </a:solidFill>
              </a:defRPr>
            </a:lvl3pPr>
            <a:lvl4pPr marL="1371600" indent="0">
              <a:buNone/>
              <a:defRPr>
                <a:solidFill>
                  <a:srgbClr val="00B0F0"/>
                </a:solidFill>
              </a:defRPr>
            </a:lvl4pPr>
            <a:lvl5pPr marL="1828800" indent="0">
              <a:buNone/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 dirty="0"/>
              <a:t>By First Name Surname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EB18A5-48F3-284C-9F70-E4461CF816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2032" y="1618738"/>
            <a:ext cx="2822364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l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WELCOME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0E4BEE-8CAC-48CD-BF42-3F79A216D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-45889"/>
            <a:ext cx="12510350" cy="706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1B11A-D141-4C82-845C-0E9C3A66F8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87108A-AD4E-4D77-A18A-BC0CAE6D88C6}"/>
              </a:ext>
            </a:extLst>
          </p:cNvPr>
          <p:cNvCxnSpPr>
            <a:cxnSpLocks/>
          </p:cNvCxnSpPr>
          <p:nvPr userDrawn="1"/>
        </p:nvCxnSpPr>
        <p:spPr>
          <a:xfrm>
            <a:off x="632032" y="5143053"/>
            <a:ext cx="0" cy="80701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5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E4D4F4-C2A6-B34A-B956-5157581D1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180" y="-28238"/>
            <a:ext cx="12394140" cy="69515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63C9AF-C548-4145-995A-E60BE4F2E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339541"/>
            <a:ext cx="3676864" cy="1187429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slide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BE790D-6756-0A4D-B3EF-7093675BBF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879" y="1735803"/>
            <a:ext cx="4725988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SECTION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2257E-FE46-FB4B-B4F0-6F8F64733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" y="570110"/>
            <a:ext cx="1690189" cy="509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9341C-ABD3-483D-B73C-3AC735392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180" y="0"/>
            <a:ext cx="12394140" cy="6951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9AFBE-3A1C-4A55-88D5-9618AE8946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076DF6-0D9D-FF4B-96CF-0E7D012ED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83302B-CC8F-FB43-BC30-DA22EB81D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6E084C-7836-1E47-BB11-C02B5AC7A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A90C596-BFA5-B441-9F85-9FE3B710D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6"/>
            <a:ext cx="9580180" cy="41831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6108A-ADF0-214A-9085-CF66E1716A81}"/>
              </a:ext>
            </a:extLst>
          </p:cNvPr>
          <p:cNvCxnSpPr>
            <a:cxnSpLocks/>
          </p:cNvCxnSpPr>
          <p:nvPr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B8EDE5-CBE0-8640-A8F5-0F912AA7C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960000-9794-4597-A733-6DFD59B54F60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E3CDF6B-9ACB-4656-8E04-89B4E435A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-38851"/>
            <a:ext cx="2279953" cy="289247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585985-5080-42EC-99B4-27ACE89F03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5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F5315AC-D8E7-3A40-9478-7FF890BFA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4" y="3762703"/>
            <a:ext cx="2476516" cy="3138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ED9593-D427-9C45-A9AE-793D7DD35931}"/>
              </a:ext>
            </a:extLst>
          </p:cNvPr>
          <p:cNvSpPr/>
          <p:nvPr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AD0189-1BA3-6441-A29A-ACD6F81E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606" y="6356350"/>
            <a:ext cx="406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</a:defRPr>
            </a:lvl1pPr>
          </a:lstStyle>
          <a:p>
            <a:fld id="{C5247A17-CC59-474A-B742-F01781CE8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A196A5-0A81-C443-843B-A483E05AA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56" y="659801"/>
            <a:ext cx="885139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13294E"/>
                </a:solidFill>
              </a:defRPr>
            </a:lvl1pPr>
          </a:lstStyle>
          <a:p>
            <a:r>
              <a:rPr lang="en-US" dirty="0"/>
              <a:t>This is the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0186A6-75D2-4F4A-B6F1-58635C8008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1442649"/>
            <a:ext cx="8208000" cy="17627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D9E84-44FC-FF45-8B91-CC970212DF25}"/>
              </a:ext>
            </a:extLst>
          </p:cNvPr>
          <p:cNvCxnSpPr>
            <a:cxnSpLocks/>
          </p:cNvCxnSpPr>
          <p:nvPr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1F4F4CC-BB79-604A-B953-09B69E82A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0220" y="2256787"/>
            <a:ext cx="9580180" cy="36156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4000" marR="0" indent="-23400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charset="0"/>
              <a:buChar char="•"/>
              <a:tabLst/>
              <a:defRPr lang="en-US" sz="2000" b="0" i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29D79-75C2-3443-B2DC-D9B46089B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07" y="6487437"/>
            <a:ext cx="658560" cy="18901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DE53199-859B-4ED5-B37A-557AE756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4" y="3762703"/>
            <a:ext cx="2476516" cy="3138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0A0215-FF85-474B-BD0D-A09C7A409A41}"/>
              </a:ext>
            </a:extLst>
          </p:cNvPr>
          <p:cNvSpPr/>
          <p:nvPr userDrawn="1"/>
        </p:nvSpPr>
        <p:spPr>
          <a:xfrm>
            <a:off x="0" y="0"/>
            <a:ext cx="12192000" cy="265176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A91DB0-FEDF-47C9-98C2-732226E5C9B0}"/>
              </a:ext>
            </a:extLst>
          </p:cNvPr>
          <p:cNvCxnSpPr>
            <a:cxnSpLocks/>
          </p:cNvCxnSpPr>
          <p:nvPr userDrawn="1"/>
        </p:nvCxnSpPr>
        <p:spPr>
          <a:xfrm flipH="1">
            <a:off x="548994" y="1232663"/>
            <a:ext cx="5822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5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ADC415-1B94-D149-B094-1820EB5B3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901"/>
            <a:ext cx="12192000" cy="6883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63C9AF-C548-4145-995A-E60BE4F2E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9" y="2890554"/>
            <a:ext cx="3389254" cy="1107996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2257E-FE46-FB4B-B4F0-6F8F64733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" y="570110"/>
            <a:ext cx="1690189" cy="509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67FBC-67BC-43CA-BB75-AF85B553C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901"/>
            <a:ext cx="12192000" cy="688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B7701-A3A3-46B4-80A4-632C713DC4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79" y="582579"/>
            <a:ext cx="1690189" cy="4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8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33A2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75CB7-2042-FF4B-B3DA-5346E41CC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0" y="-45889"/>
            <a:ext cx="12510350" cy="7063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39BED7-B64B-2044-A8D2-7556AF00A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77" y="953388"/>
            <a:ext cx="1690189" cy="5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1A3754-EEF9-CB4E-9A5F-4993E38F3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068" y="2767096"/>
            <a:ext cx="7457438" cy="22436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Title Presentation of </a:t>
            </a:r>
            <a:br>
              <a:rPr lang="en-US" dirty="0"/>
            </a:br>
            <a:r>
              <a:rPr lang="en-US" dirty="0"/>
              <a:t>Three Lines Long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0713483-A8BD-334C-9A36-0CD3CCD331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4068" y="2064805"/>
            <a:ext cx="7457438" cy="24929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sz="1400">
                <a:solidFill>
                  <a:srgbClr val="33A2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1800" spc="300" dirty="0">
                <a:solidFill>
                  <a:schemeClr val="accent6"/>
                </a:solidFill>
              </a:rPr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56173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8182" y="6356350"/>
            <a:ext cx="445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42C07F-550D-3E41-B45F-B9A50B1A79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EDF574-4FE5-0047-8B27-2E4BB48A12B6}"/>
              </a:ext>
            </a:extLst>
          </p:cNvPr>
          <p:cNvCxnSpPr>
            <a:cxnSpLocks/>
          </p:cNvCxnSpPr>
          <p:nvPr/>
        </p:nvCxnSpPr>
        <p:spPr>
          <a:xfrm>
            <a:off x="11448183" y="6410896"/>
            <a:ext cx="0" cy="27053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409F9-4C79-4230-A84D-095F00528D13}"/>
              </a:ext>
            </a:extLst>
          </p:cNvPr>
          <p:cNvCxnSpPr>
            <a:cxnSpLocks/>
          </p:cNvCxnSpPr>
          <p:nvPr userDrawn="1"/>
        </p:nvCxnSpPr>
        <p:spPr>
          <a:xfrm>
            <a:off x="11448183" y="6410896"/>
            <a:ext cx="0" cy="27053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97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34" r:id="rId9"/>
    <p:sldLayoutId id="2147483835" r:id="rId10"/>
    <p:sldLayoutId id="2147483830" r:id="rId11"/>
    <p:sldLayoutId id="2147483825" r:id="rId12"/>
    <p:sldLayoutId id="2147483833" r:id="rId13"/>
    <p:sldLayoutId id="2147483831" r:id="rId14"/>
    <p:sldLayoutId id="2147483829" r:id="rId15"/>
    <p:sldLayoutId id="2147483837" r:id="rId16"/>
    <p:sldLayoutId id="2147483848" r:id="rId17"/>
    <p:sldLayoutId id="2147483847" r:id="rId18"/>
    <p:sldLayoutId id="2147483860" r:id="rId19"/>
    <p:sldLayoutId id="2147483859" r:id="rId20"/>
    <p:sldLayoutId id="2147483858" r:id="rId21"/>
    <p:sldLayoutId id="2147483861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329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1329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337ADD-F51F-6542-9144-2404A92E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7" y="2551175"/>
            <a:ext cx="6558775" cy="609398"/>
          </a:xfrm>
        </p:spPr>
        <p:txBody>
          <a:bodyPr/>
          <a:lstStyle/>
          <a:p>
            <a:r>
              <a:rPr lang="en-GB" sz="4400" dirty="0"/>
              <a:t>A minute of mindfulness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386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minute you can take anywhere with you</a:t>
            </a:r>
          </a:p>
        </p:txBody>
      </p:sp>
      <p:pic>
        <p:nvPicPr>
          <p:cNvPr id="93" name="Picture Placeholder 92" descr="Stopwatch 25% with solid fill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9229" y="2117122"/>
            <a:ext cx="1367685" cy="136768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Set your timer for one minute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094" y="4683350"/>
            <a:ext cx="2160000" cy="1742650"/>
          </a:xfrm>
        </p:spPr>
        <p:txBody>
          <a:bodyPr/>
          <a:lstStyle/>
          <a:p>
            <a:r>
              <a:rPr lang="en-GB" dirty="0"/>
              <a:t>Now settle back and count how many breaths you take in that minute.</a:t>
            </a:r>
            <a:endParaRPr lang="en-GB" sz="1600" dirty="0"/>
          </a:p>
        </p:txBody>
      </p:sp>
      <p:pic>
        <p:nvPicPr>
          <p:cNvPr id="95" name="Picture Placeholder 94" descr="Head with gears with solid fill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174841" y="2155157"/>
            <a:ext cx="1291616" cy="1291616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6076" y="3926334"/>
            <a:ext cx="2160587" cy="504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Try it without the timer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Follow your breath in and out, counting up to the number of breaths you take in a minute.</a:t>
            </a:r>
          </a:p>
        </p:txBody>
      </p:sp>
      <p:pic>
        <p:nvPicPr>
          <p:cNvPr id="97" name="Picture Placeholder 96" descr="Heart with pulse with solid fill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450191" y="2165900"/>
            <a:ext cx="1291617" cy="1291617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minute is all that you need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543" y="4688112"/>
            <a:ext cx="2160588" cy="2078448"/>
          </a:xfrm>
        </p:spPr>
        <p:txBody>
          <a:bodyPr>
            <a:normAutofit/>
          </a:bodyPr>
          <a:lstStyle/>
          <a:p>
            <a:r>
              <a:rPr lang="en-GB" sz="1600" dirty="0"/>
              <a:t>You now have a mindfulness tool you can take anywhere. Sometimes a minute is all you need to reset yourself and get on with your day.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9" name="Picture Placeholder 178" descr="Glowing lungs on black background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r="6947"/>
          <a:stretch/>
        </p:blipFill>
        <p:spPr>
          <a:xfrm>
            <a:off x="7632650" y="86714"/>
            <a:ext cx="4472635" cy="6478538"/>
          </a:xfrm>
        </p:spPr>
      </p:pic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XpertHR theme">
  <a:themeElements>
    <a:clrScheme name="XpertHR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294E"/>
      </a:accent1>
      <a:accent2>
        <a:srgbClr val="E56919"/>
      </a:accent2>
      <a:accent3>
        <a:srgbClr val="00A3EA"/>
      </a:accent3>
      <a:accent4>
        <a:srgbClr val="0067BE"/>
      </a:accent4>
      <a:accent5>
        <a:srgbClr val="13284E"/>
      </a:accent5>
      <a:accent6>
        <a:srgbClr val="509F33"/>
      </a:accent6>
      <a:hlink>
        <a:srgbClr val="0067BE"/>
      </a:hlink>
      <a:folHlink>
        <a:srgbClr val="E56919"/>
      </a:folHlink>
    </a:clrScheme>
    <a:fontScheme name="XpertHR font scheme">
      <a:majorFont>
        <a:latin typeface="Arial"/>
        <a:ea typeface=""/>
        <a:cs typeface=""/>
      </a:majorFont>
      <a:minorFont>
        <a:latin typeface="Solei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pertHR theme" id="{8257E46A-EAE5-4685-961D-791542667FD0}" vid="{6B354BDD-73E4-4F01-96C0-E8B4169448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Widescreen</PresentationFormat>
  <Paragraphs>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Soleil</vt:lpstr>
      <vt:lpstr>Times New Roman</vt:lpstr>
      <vt:lpstr>XpertHR theme</vt:lpstr>
      <vt:lpstr>A minute of mindfulness</vt:lpstr>
      <vt:lpstr>A minute you can take anywhere with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Wright</dc:creator>
  <cp:lastModifiedBy>Bryant, Christopher W. (XpertHR-SUT)</cp:lastModifiedBy>
  <cp:revision>1197</cp:revision>
  <cp:lastPrinted>2019-10-28T16:15:10Z</cp:lastPrinted>
  <dcterms:created xsi:type="dcterms:W3CDTF">2018-02-07T11:37:55Z</dcterms:created>
  <dcterms:modified xsi:type="dcterms:W3CDTF">2023-12-07T14:27:57Z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2021-09-09T19:16:01Z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ec130b98-4a54-4f18-a4f5-247fe66f9913</vt:lpwstr>
  </property>
  <property fmtid="{D5CDD505-2E9C-101B-9397-08002B2CF9AE}" pid="8" name="MSIP_Label_549ac42a-3eb4-4074-b885-aea26bd6241e_ContentBits">
    <vt:lpwstr>0</vt:lpwstr>
  </property>
</Properties>
</file>